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8.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70"/>
  </p:notesMasterIdLst>
  <p:handoutMasterIdLst>
    <p:handoutMasterId r:id="rId71"/>
  </p:handoutMasterIdLst>
  <p:sldIdLst>
    <p:sldId id="265" r:id="rId5"/>
    <p:sldId id="478" r:id="rId6"/>
    <p:sldId id="480" r:id="rId7"/>
    <p:sldId id="475" r:id="rId8"/>
    <p:sldId id="481" r:id="rId9"/>
    <p:sldId id="482" r:id="rId10"/>
    <p:sldId id="483" r:id="rId11"/>
    <p:sldId id="485" r:id="rId12"/>
    <p:sldId id="484" r:id="rId13"/>
    <p:sldId id="486" r:id="rId14"/>
    <p:sldId id="487" r:id="rId15"/>
    <p:sldId id="488" r:id="rId16"/>
    <p:sldId id="489" r:id="rId17"/>
    <p:sldId id="491" r:id="rId18"/>
    <p:sldId id="494" r:id="rId19"/>
    <p:sldId id="492" r:id="rId20"/>
    <p:sldId id="502" r:id="rId21"/>
    <p:sldId id="493" r:id="rId22"/>
    <p:sldId id="495" r:id="rId23"/>
    <p:sldId id="496" r:id="rId24"/>
    <p:sldId id="497" r:id="rId25"/>
    <p:sldId id="498" r:id="rId26"/>
    <p:sldId id="499" r:id="rId27"/>
    <p:sldId id="503" r:id="rId28"/>
    <p:sldId id="500" r:id="rId29"/>
    <p:sldId id="508" r:id="rId30"/>
    <p:sldId id="509" r:id="rId31"/>
    <p:sldId id="511" r:id="rId32"/>
    <p:sldId id="512" r:id="rId33"/>
    <p:sldId id="510" r:id="rId34"/>
    <p:sldId id="513" r:id="rId35"/>
    <p:sldId id="514" r:id="rId36"/>
    <p:sldId id="516" r:id="rId37"/>
    <p:sldId id="517" r:id="rId38"/>
    <p:sldId id="518" r:id="rId39"/>
    <p:sldId id="519" r:id="rId40"/>
    <p:sldId id="520" r:id="rId41"/>
    <p:sldId id="521" r:id="rId42"/>
    <p:sldId id="501" r:id="rId43"/>
    <p:sldId id="523" r:id="rId44"/>
    <p:sldId id="524" r:id="rId45"/>
    <p:sldId id="527" r:id="rId46"/>
    <p:sldId id="522" r:id="rId47"/>
    <p:sldId id="525" r:id="rId48"/>
    <p:sldId id="529" r:id="rId49"/>
    <p:sldId id="530" r:id="rId50"/>
    <p:sldId id="531" r:id="rId51"/>
    <p:sldId id="532" r:id="rId52"/>
    <p:sldId id="533" r:id="rId53"/>
    <p:sldId id="534" r:id="rId54"/>
    <p:sldId id="535" r:id="rId55"/>
    <p:sldId id="536" r:id="rId56"/>
    <p:sldId id="538" r:id="rId57"/>
    <p:sldId id="546" r:id="rId58"/>
    <p:sldId id="547" r:id="rId59"/>
    <p:sldId id="550" r:id="rId60"/>
    <p:sldId id="549" r:id="rId61"/>
    <p:sldId id="548" r:id="rId62"/>
    <p:sldId id="551" r:id="rId63"/>
    <p:sldId id="552" r:id="rId64"/>
    <p:sldId id="553" r:id="rId65"/>
    <p:sldId id="537" r:id="rId66"/>
    <p:sldId id="540" r:id="rId67"/>
    <p:sldId id="539" r:id="rId68"/>
    <p:sldId id="52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1D7C"/>
    <a:srgbClr val="5ACAD6"/>
    <a:srgbClr val="1306BA"/>
    <a:srgbClr val="C5050C"/>
    <a:srgbClr val="008000"/>
    <a:srgbClr val="FDD023"/>
    <a:srgbClr val="D15FC1"/>
    <a:srgbClr val="65BACB"/>
    <a:srgbClr val="FF99FF"/>
    <a:srgbClr val="EBA9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BC454-E12D-488D-B75A-A629C5B6DB62}" v="11622" dt="2025-11-06T19:52:41.463"/>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60" autoAdjust="0"/>
    <p:restoredTop sz="94660"/>
  </p:normalViewPr>
  <p:slideViewPr>
    <p:cSldViewPr snapToGrid="0" showGuides="1">
      <p:cViewPr>
        <p:scale>
          <a:sx n="88" d="100"/>
          <a:sy n="88" d="100"/>
        </p:scale>
        <p:origin x="86" y="28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Alvin" userId="1477fe7d-12c1-4dcd-b708-f1331679ff1c" providerId="ADAL" clId="{977EEFC1-1CBA-418C-B7A6-63C2CC8884F1}"/>
    <pc:docChg chg="undo redo custSel addSld delSld modSld sldOrd">
      <pc:chgData name="Chris Alvin" userId="1477fe7d-12c1-4dcd-b708-f1331679ff1c" providerId="ADAL" clId="{977EEFC1-1CBA-418C-B7A6-63C2CC8884F1}" dt="2025-11-06T19:53:50.811" v="26997" actId="47"/>
      <pc:docMkLst>
        <pc:docMk/>
      </pc:docMkLst>
      <pc:sldChg chg="modSp mod">
        <pc:chgData name="Chris Alvin" userId="1477fe7d-12c1-4dcd-b708-f1331679ff1c" providerId="ADAL" clId="{977EEFC1-1CBA-418C-B7A6-63C2CC8884F1}" dt="2025-10-21T12:21:48.575" v="10985" actId="1076"/>
        <pc:sldMkLst>
          <pc:docMk/>
          <pc:sldMk cId="923078003" sldId="265"/>
        </pc:sldMkLst>
        <pc:spChg chg="mod">
          <ac:chgData name="Chris Alvin" userId="1477fe7d-12c1-4dcd-b708-f1331679ff1c" providerId="ADAL" clId="{977EEFC1-1CBA-418C-B7A6-63C2CC8884F1}" dt="2025-10-21T12:21:48.575" v="10985" actId="1076"/>
          <ac:spMkLst>
            <pc:docMk/>
            <pc:sldMk cId="923078003" sldId="265"/>
            <ac:spMk id="2" creationId="{00000000-0000-0000-0000-000000000000}"/>
          </ac:spMkLst>
        </pc:spChg>
      </pc:sldChg>
      <pc:sldChg chg="modSp add del mod modTransition">
        <pc:chgData name="Chris Alvin" userId="1477fe7d-12c1-4dcd-b708-f1331679ff1c" providerId="ADAL" clId="{977EEFC1-1CBA-418C-B7A6-63C2CC8884F1}" dt="2025-11-05T21:44:40.656" v="25181" actId="47"/>
        <pc:sldMkLst>
          <pc:docMk/>
          <pc:sldMk cId="0" sldId="293"/>
        </pc:sldMkLst>
      </pc:sldChg>
      <pc:sldChg chg="add del modTransition">
        <pc:chgData name="Chris Alvin" userId="1477fe7d-12c1-4dcd-b708-f1331679ff1c" providerId="ADAL" clId="{977EEFC1-1CBA-418C-B7A6-63C2CC8884F1}" dt="2025-11-06T19:53:50.811" v="26997" actId="47"/>
        <pc:sldMkLst>
          <pc:docMk/>
          <pc:sldMk cId="0" sldId="294"/>
        </pc:sldMkLst>
      </pc:sldChg>
      <pc:sldChg chg="addSp delSp modSp mod delAnim modAnim">
        <pc:chgData name="Chris Alvin" userId="1477fe7d-12c1-4dcd-b708-f1331679ff1c" providerId="ADAL" clId="{977EEFC1-1CBA-418C-B7A6-63C2CC8884F1}" dt="2025-10-14T14:34:01.517" v="1119"/>
        <pc:sldMkLst>
          <pc:docMk/>
          <pc:sldMk cId="3675226483" sldId="475"/>
        </pc:sldMkLst>
        <pc:spChg chg="mod">
          <ac:chgData name="Chris Alvin" userId="1477fe7d-12c1-4dcd-b708-f1331679ff1c" providerId="ADAL" clId="{977EEFC1-1CBA-418C-B7A6-63C2CC8884F1}" dt="2025-10-14T14:16:23.176" v="864" actId="20577"/>
          <ac:spMkLst>
            <pc:docMk/>
            <pc:sldMk cId="3675226483" sldId="475"/>
            <ac:spMk id="4" creationId="{0DD559CE-21B6-12B5-1C31-A93989416582}"/>
          </ac:spMkLst>
        </pc:spChg>
        <pc:spChg chg="add mod">
          <ac:chgData name="Chris Alvin" userId="1477fe7d-12c1-4dcd-b708-f1331679ff1c" providerId="ADAL" clId="{977EEFC1-1CBA-418C-B7A6-63C2CC8884F1}" dt="2025-10-14T14:29:54.729" v="1058" actId="1076"/>
          <ac:spMkLst>
            <pc:docMk/>
            <pc:sldMk cId="3675226483" sldId="475"/>
            <ac:spMk id="9" creationId="{6D5BCCFB-CC5E-4760-48F0-0527E9DEF9FF}"/>
          </ac:spMkLst>
        </pc:spChg>
        <pc:spChg chg="add mod">
          <ac:chgData name="Chris Alvin" userId="1477fe7d-12c1-4dcd-b708-f1331679ff1c" providerId="ADAL" clId="{977EEFC1-1CBA-418C-B7A6-63C2CC8884F1}" dt="2025-10-14T14:33:32.899" v="1112" actId="1076"/>
          <ac:spMkLst>
            <pc:docMk/>
            <pc:sldMk cId="3675226483" sldId="475"/>
            <ac:spMk id="10" creationId="{0CBAF20C-2B74-7BB5-E1E9-7CE8AEC185D5}"/>
          </ac:spMkLst>
        </pc:spChg>
        <pc:spChg chg="add mod">
          <ac:chgData name="Chris Alvin" userId="1477fe7d-12c1-4dcd-b708-f1331679ff1c" providerId="ADAL" clId="{977EEFC1-1CBA-418C-B7A6-63C2CC8884F1}" dt="2025-10-14T14:33:32.899" v="1112" actId="1076"/>
          <ac:spMkLst>
            <pc:docMk/>
            <pc:sldMk cId="3675226483" sldId="475"/>
            <ac:spMk id="13" creationId="{FBE38249-A617-E803-F6D7-D1D9D291F9B8}"/>
          </ac:spMkLst>
        </pc:spChg>
        <pc:spChg chg="add mod">
          <ac:chgData name="Chris Alvin" userId="1477fe7d-12c1-4dcd-b708-f1331679ff1c" providerId="ADAL" clId="{977EEFC1-1CBA-418C-B7A6-63C2CC8884F1}" dt="2025-10-14T14:33:32.899" v="1112" actId="1076"/>
          <ac:spMkLst>
            <pc:docMk/>
            <pc:sldMk cId="3675226483" sldId="475"/>
            <ac:spMk id="15" creationId="{5BC8B702-EA80-16EA-0891-77B7E90861FC}"/>
          </ac:spMkLst>
        </pc:spChg>
        <pc:spChg chg="add mod">
          <ac:chgData name="Chris Alvin" userId="1477fe7d-12c1-4dcd-b708-f1331679ff1c" providerId="ADAL" clId="{977EEFC1-1CBA-418C-B7A6-63C2CC8884F1}" dt="2025-10-14T14:33:32.899" v="1112" actId="1076"/>
          <ac:spMkLst>
            <pc:docMk/>
            <pc:sldMk cId="3675226483" sldId="475"/>
            <ac:spMk id="17" creationId="{9A823E58-C83C-037B-CEC3-DD85D5DB3FBE}"/>
          </ac:spMkLst>
        </pc:spChg>
        <pc:spChg chg="add mod">
          <ac:chgData name="Chris Alvin" userId="1477fe7d-12c1-4dcd-b708-f1331679ff1c" providerId="ADAL" clId="{977EEFC1-1CBA-418C-B7A6-63C2CC8884F1}" dt="2025-10-14T14:33:26.141" v="1111" actId="1076"/>
          <ac:spMkLst>
            <pc:docMk/>
            <pc:sldMk cId="3675226483" sldId="475"/>
            <ac:spMk id="18" creationId="{3B5B6F1F-5035-74A5-11F2-E848DCF446D3}"/>
          </ac:spMkLst>
        </pc:spChg>
        <pc:spChg chg="add mod">
          <ac:chgData name="Chris Alvin" userId="1477fe7d-12c1-4dcd-b708-f1331679ff1c" providerId="ADAL" clId="{977EEFC1-1CBA-418C-B7A6-63C2CC8884F1}" dt="2025-10-14T14:33:26.141" v="1111" actId="1076"/>
          <ac:spMkLst>
            <pc:docMk/>
            <pc:sldMk cId="3675226483" sldId="475"/>
            <ac:spMk id="19" creationId="{9FBE7888-6A39-5068-0211-8AD38B16FAEC}"/>
          </ac:spMkLst>
        </pc:spChg>
        <pc:spChg chg="add mod">
          <ac:chgData name="Chris Alvin" userId="1477fe7d-12c1-4dcd-b708-f1331679ff1c" providerId="ADAL" clId="{977EEFC1-1CBA-418C-B7A6-63C2CC8884F1}" dt="2025-10-14T14:33:26.141" v="1111" actId="1076"/>
          <ac:spMkLst>
            <pc:docMk/>
            <pc:sldMk cId="3675226483" sldId="475"/>
            <ac:spMk id="20" creationId="{5E9BB8A7-5D83-15E4-63D3-C15AF37DB26C}"/>
          </ac:spMkLst>
        </pc:spChg>
        <pc:spChg chg="add mod">
          <ac:chgData name="Chris Alvin" userId="1477fe7d-12c1-4dcd-b708-f1331679ff1c" providerId="ADAL" clId="{977EEFC1-1CBA-418C-B7A6-63C2CC8884F1}" dt="2025-10-14T14:33:26.141" v="1111" actId="1076"/>
          <ac:spMkLst>
            <pc:docMk/>
            <pc:sldMk cId="3675226483" sldId="475"/>
            <ac:spMk id="21" creationId="{C0E0E659-D3A1-267A-35E3-15D31AFFBF13}"/>
          </ac:spMkLst>
        </pc:spChg>
        <pc:spChg chg="add mod">
          <ac:chgData name="Chris Alvin" userId="1477fe7d-12c1-4dcd-b708-f1331679ff1c" providerId="ADAL" clId="{977EEFC1-1CBA-418C-B7A6-63C2CC8884F1}" dt="2025-10-14T14:33:21.125" v="1110" actId="1076"/>
          <ac:spMkLst>
            <pc:docMk/>
            <pc:sldMk cId="3675226483" sldId="475"/>
            <ac:spMk id="22" creationId="{C2CCD52E-2174-73B8-ADFB-8C992888AA0A}"/>
          </ac:spMkLst>
        </pc:spChg>
        <pc:spChg chg="add mod">
          <ac:chgData name="Chris Alvin" userId="1477fe7d-12c1-4dcd-b708-f1331679ff1c" providerId="ADAL" clId="{977EEFC1-1CBA-418C-B7A6-63C2CC8884F1}" dt="2025-10-14T14:33:21.125" v="1110" actId="1076"/>
          <ac:spMkLst>
            <pc:docMk/>
            <pc:sldMk cId="3675226483" sldId="475"/>
            <ac:spMk id="23" creationId="{E053AC68-361A-DF11-EE12-91886DD3EC6D}"/>
          </ac:spMkLst>
        </pc:spChg>
        <pc:spChg chg="add mod">
          <ac:chgData name="Chris Alvin" userId="1477fe7d-12c1-4dcd-b708-f1331679ff1c" providerId="ADAL" clId="{977EEFC1-1CBA-418C-B7A6-63C2CC8884F1}" dt="2025-10-14T14:33:21.125" v="1110" actId="1076"/>
          <ac:spMkLst>
            <pc:docMk/>
            <pc:sldMk cId="3675226483" sldId="475"/>
            <ac:spMk id="24" creationId="{163BF15C-2954-C435-E51E-81EE6AE35200}"/>
          </ac:spMkLst>
        </pc:spChg>
        <pc:spChg chg="add mod">
          <ac:chgData name="Chris Alvin" userId="1477fe7d-12c1-4dcd-b708-f1331679ff1c" providerId="ADAL" clId="{977EEFC1-1CBA-418C-B7A6-63C2CC8884F1}" dt="2025-10-14T14:33:21.125" v="1110" actId="1076"/>
          <ac:spMkLst>
            <pc:docMk/>
            <pc:sldMk cId="3675226483" sldId="475"/>
            <ac:spMk id="25" creationId="{91A93E21-7FB1-E3FF-1895-2980B5FC42DC}"/>
          </ac:spMkLst>
        </pc:spChg>
        <pc:spChg chg="add mod">
          <ac:chgData name="Chris Alvin" userId="1477fe7d-12c1-4dcd-b708-f1331679ff1c" providerId="ADAL" clId="{977EEFC1-1CBA-418C-B7A6-63C2CC8884F1}" dt="2025-10-14T14:33:06.490" v="1107" actId="1076"/>
          <ac:spMkLst>
            <pc:docMk/>
            <pc:sldMk cId="3675226483" sldId="475"/>
            <ac:spMk id="26" creationId="{CB160CF2-BF0C-25D6-CF2C-CAF61C11A27D}"/>
          </ac:spMkLst>
        </pc:spChg>
        <pc:spChg chg="add del mod">
          <ac:chgData name="Chris Alvin" userId="1477fe7d-12c1-4dcd-b708-f1331679ff1c" providerId="ADAL" clId="{977EEFC1-1CBA-418C-B7A6-63C2CC8884F1}" dt="2025-10-14T14:31:41.555" v="1089" actId="14100"/>
          <ac:spMkLst>
            <pc:docMk/>
            <pc:sldMk cId="3675226483" sldId="475"/>
            <ac:spMk id="27" creationId="{AF9CA55D-411F-4ED7-7231-B1759CBFAEA2}"/>
          </ac:spMkLst>
        </pc:spChg>
        <pc:spChg chg="add mod">
          <ac:chgData name="Chris Alvin" userId="1477fe7d-12c1-4dcd-b708-f1331679ff1c" providerId="ADAL" clId="{977EEFC1-1CBA-418C-B7A6-63C2CC8884F1}" dt="2025-10-14T14:31:36.129" v="1087" actId="1076"/>
          <ac:spMkLst>
            <pc:docMk/>
            <pc:sldMk cId="3675226483" sldId="475"/>
            <ac:spMk id="28" creationId="{1351AC1B-A985-DD6F-A0FB-C7D394FD6C22}"/>
          </ac:spMkLst>
        </pc:spChg>
        <pc:spChg chg="add mod">
          <ac:chgData name="Chris Alvin" userId="1477fe7d-12c1-4dcd-b708-f1331679ff1c" providerId="ADAL" clId="{977EEFC1-1CBA-418C-B7A6-63C2CC8884F1}" dt="2025-10-14T14:31:47.229" v="1091" actId="1076"/>
          <ac:spMkLst>
            <pc:docMk/>
            <pc:sldMk cId="3675226483" sldId="475"/>
            <ac:spMk id="29" creationId="{60FAD1BC-5C8D-C5DC-0A8A-E0912CA31937}"/>
          </ac:spMkLst>
        </pc:spChg>
      </pc:sldChg>
      <pc:sldChg chg="addSp delSp modSp add mod modAnim">
        <pc:chgData name="Chris Alvin" userId="1477fe7d-12c1-4dcd-b708-f1331679ff1c" providerId="ADAL" clId="{977EEFC1-1CBA-418C-B7A6-63C2CC8884F1}" dt="2025-10-14T14:12:58.899" v="825" actId="1076"/>
        <pc:sldMkLst>
          <pc:docMk/>
          <pc:sldMk cId="3516789203" sldId="480"/>
        </pc:sldMkLst>
        <pc:spChg chg="mod">
          <ac:chgData name="Chris Alvin" userId="1477fe7d-12c1-4dcd-b708-f1331679ff1c" providerId="ADAL" clId="{977EEFC1-1CBA-418C-B7A6-63C2CC8884F1}" dt="2025-10-14T13:40:22.816" v="257" actId="20577"/>
          <ac:spMkLst>
            <pc:docMk/>
            <pc:sldMk cId="3516789203" sldId="480"/>
            <ac:spMk id="4" creationId="{C7068650-A72D-50B2-BCC8-10CF34E1C5A5}"/>
          </ac:spMkLst>
        </pc:spChg>
        <pc:spChg chg="add mod">
          <ac:chgData name="Chris Alvin" userId="1477fe7d-12c1-4dcd-b708-f1331679ff1c" providerId="ADAL" clId="{977EEFC1-1CBA-418C-B7A6-63C2CC8884F1}" dt="2025-10-14T14:02:31.820" v="686" actId="14100"/>
          <ac:spMkLst>
            <pc:docMk/>
            <pc:sldMk cId="3516789203" sldId="480"/>
            <ac:spMk id="20" creationId="{E21F0621-540E-42C8-7527-A4FECA45E097}"/>
          </ac:spMkLst>
        </pc:spChg>
        <pc:spChg chg="add mod">
          <ac:chgData name="Chris Alvin" userId="1477fe7d-12c1-4dcd-b708-f1331679ff1c" providerId="ADAL" clId="{977EEFC1-1CBA-418C-B7A6-63C2CC8884F1}" dt="2025-10-14T14:12:58.899" v="825" actId="1076"/>
          <ac:spMkLst>
            <pc:docMk/>
            <pc:sldMk cId="3516789203" sldId="480"/>
            <ac:spMk id="22" creationId="{CEA9FF5F-8AC8-BB14-71BC-4DB88FA49088}"/>
          </ac:spMkLst>
        </pc:spChg>
        <pc:spChg chg="add mod">
          <ac:chgData name="Chris Alvin" userId="1477fe7d-12c1-4dcd-b708-f1331679ff1c" providerId="ADAL" clId="{977EEFC1-1CBA-418C-B7A6-63C2CC8884F1}" dt="2025-10-14T14:02:41.434" v="687" actId="1076"/>
          <ac:spMkLst>
            <pc:docMk/>
            <pc:sldMk cId="3516789203" sldId="480"/>
            <ac:spMk id="24" creationId="{8844D706-5837-9175-9EF8-F281FB4C46FC}"/>
          </ac:spMkLst>
        </pc:spChg>
        <pc:spChg chg="add mod">
          <ac:chgData name="Chris Alvin" userId="1477fe7d-12c1-4dcd-b708-f1331679ff1c" providerId="ADAL" clId="{977EEFC1-1CBA-418C-B7A6-63C2CC8884F1}" dt="2025-10-14T14:05:23.794" v="754" actId="1076"/>
          <ac:spMkLst>
            <pc:docMk/>
            <pc:sldMk cId="3516789203" sldId="480"/>
            <ac:spMk id="27" creationId="{4AFCEEDF-8A67-4844-9404-25C980E87450}"/>
          </ac:spMkLst>
        </pc:spChg>
        <pc:spChg chg="add mod">
          <ac:chgData name="Chris Alvin" userId="1477fe7d-12c1-4dcd-b708-f1331679ff1c" providerId="ADAL" clId="{977EEFC1-1CBA-418C-B7A6-63C2CC8884F1}" dt="2025-10-14T14:11:59.111" v="814" actId="1076"/>
          <ac:spMkLst>
            <pc:docMk/>
            <pc:sldMk cId="3516789203" sldId="480"/>
            <ac:spMk id="28" creationId="{6964BB26-6580-5307-7191-4A078271C467}"/>
          </ac:spMkLst>
        </pc:spChg>
        <pc:spChg chg="add mod">
          <ac:chgData name="Chris Alvin" userId="1477fe7d-12c1-4dcd-b708-f1331679ff1c" providerId="ADAL" clId="{977EEFC1-1CBA-418C-B7A6-63C2CC8884F1}" dt="2025-10-14T14:05:15.320" v="751" actId="1076"/>
          <ac:spMkLst>
            <pc:docMk/>
            <pc:sldMk cId="3516789203" sldId="480"/>
            <ac:spMk id="30" creationId="{0E485378-744E-37EF-9535-F278C91A0E38}"/>
          </ac:spMkLst>
        </pc:spChg>
        <pc:spChg chg="add mod">
          <ac:chgData name="Chris Alvin" userId="1477fe7d-12c1-4dcd-b708-f1331679ff1c" providerId="ADAL" clId="{977EEFC1-1CBA-418C-B7A6-63C2CC8884F1}" dt="2025-10-14T14:05:00.187" v="745" actId="20577"/>
          <ac:spMkLst>
            <pc:docMk/>
            <pc:sldMk cId="3516789203" sldId="480"/>
            <ac:spMk id="31" creationId="{5F38A721-F9C6-DD71-D6F3-F7FF30D0D285}"/>
          </ac:spMkLst>
        </pc:spChg>
        <pc:spChg chg="add del mod">
          <ac:chgData name="Chris Alvin" userId="1477fe7d-12c1-4dcd-b708-f1331679ff1c" providerId="ADAL" clId="{977EEFC1-1CBA-418C-B7A6-63C2CC8884F1}" dt="2025-10-14T14:11:56.944" v="813" actId="1076"/>
          <ac:spMkLst>
            <pc:docMk/>
            <pc:sldMk cId="3516789203" sldId="480"/>
            <ac:spMk id="32" creationId="{81393404-30D3-9425-6933-4954A68C723A}"/>
          </ac:spMkLst>
        </pc:spChg>
        <pc:spChg chg="add mod">
          <ac:chgData name="Chris Alvin" userId="1477fe7d-12c1-4dcd-b708-f1331679ff1c" providerId="ADAL" clId="{977EEFC1-1CBA-418C-B7A6-63C2CC8884F1}" dt="2025-10-14T14:11:49.661" v="810" actId="1076"/>
          <ac:spMkLst>
            <pc:docMk/>
            <pc:sldMk cId="3516789203" sldId="480"/>
            <ac:spMk id="33" creationId="{9CB6ED93-0353-CC74-4C5B-B5238A4689D2}"/>
          </ac:spMkLst>
        </pc:spChg>
        <pc:spChg chg="add mod">
          <ac:chgData name="Chris Alvin" userId="1477fe7d-12c1-4dcd-b708-f1331679ff1c" providerId="ADAL" clId="{977EEFC1-1CBA-418C-B7A6-63C2CC8884F1}" dt="2025-10-14T14:05:17.805" v="753" actId="1076"/>
          <ac:spMkLst>
            <pc:docMk/>
            <pc:sldMk cId="3516789203" sldId="480"/>
            <ac:spMk id="34" creationId="{EB436A1F-E287-E39A-F741-5AB1E508F97C}"/>
          </ac:spMkLst>
        </pc:spChg>
        <pc:spChg chg="add mod">
          <ac:chgData name="Chris Alvin" userId="1477fe7d-12c1-4dcd-b708-f1331679ff1c" providerId="ADAL" clId="{977EEFC1-1CBA-418C-B7A6-63C2CC8884F1}" dt="2025-10-14T14:03:09.801" v="693" actId="1076"/>
          <ac:spMkLst>
            <pc:docMk/>
            <pc:sldMk cId="3516789203" sldId="480"/>
            <ac:spMk id="35" creationId="{EC568C3B-A7C5-11CC-6251-C1548989B157}"/>
          </ac:spMkLst>
        </pc:spChg>
        <pc:spChg chg="add mod">
          <ac:chgData name="Chris Alvin" userId="1477fe7d-12c1-4dcd-b708-f1331679ff1c" providerId="ADAL" clId="{977EEFC1-1CBA-418C-B7A6-63C2CC8884F1}" dt="2025-10-14T14:05:28.069" v="755" actId="1076"/>
          <ac:spMkLst>
            <pc:docMk/>
            <pc:sldMk cId="3516789203" sldId="480"/>
            <ac:spMk id="36" creationId="{A6F14D98-C925-BECA-8D69-F407E6DBC468}"/>
          </ac:spMkLst>
        </pc:spChg>
        <pc:picChg chg="add mod">
          <ac:chgData name="Chris Alvin" userId="1477fe7d-12c1-4dcd-b708-f1331679ff1c" providerId="ADAL" clId="{977EEFC1-1CBA-418C-B7A6-63C2CC8884F1}" dt="2025-10-14T13:39:55.110" v="241" actId="1076"/>
          <ac:picMkLst>
            <pc:docMk/>
            <pc:sldMk cId="3516789203" sldId="480"/>
            <ac:picMk id="19" creationId="{D546B593-BD77-2FA5-70FB-BDE851BE4E7D}"/>
          </ac:picMkLst>
        </pc:picChg>
        <pc:picChg chg="add mod">
          <ac:chgData name="Chris Alvin" userId="1477fe7d-12c1-4dcd-b708-f1331679ff1c" providerId="ADAL" clId="{977EEFC1-1CBA-418C-B7A6-63C2CC8884F1}" dt="2025-10-14T14:08:54.656" v="773" actId="1076"/>
          <ac:picMkLst>
            <pc:docMk/>
            <pc:sldMk cId="3516789203" sldId="480"/>
            <ac:picMk id="1027" creationId="{96F9E1EB-6029-2993-8AF4-0690BA3603CF}"/>
          </ac:picMkLst>
        </pc:picChg>
        <pc:picChg chg="add mod">
          <ac:chgData name="Chris Alvin" userId="1477fe7d-12c1-4dcd-b708-f1331679ff1c" providerId="ADAL" clId="{977EEFC1-1CBA-418C-B7A6-63C2CC8884F1}" dt="2025-10-14T14:08:50.539" v="772" actId="1076"/>
          <ac:picMkLst>
            <pc:docMk/>
            <pc:sldMk cId="3516789203" sldId="480"/>
            <ac:picMk id="1029" creationId="{5D3B29A2-4BAB-34DB-225B-135DB5661D2F}"/>
          </ac:picMkLst>
        </pc:picChg>
      </pc:sldChg>
      <pc:sldChg chg="addSp delSp modSp add mod delAnim">
        <pc:chgData name="Chris Alvin" userId="1477fe7d-12c1-4dcd-b708-f1331679ff1c" providerId="ADAL" clId="{977EEFC1-1CBA-418C-B7A6-63C2CC8884F1}" dt="2025-10-14T14:48:26.110" v="1354" actId="14100"/>
        <pc:sldMkLst>
          <pc:docMk/>
          <pc:sldMk cId="470467447" sldId="481"/>
        </pc:sldMkLst>
        <pc:spChg chg="add mod">
          <ac:chgData name="Chris Alvin" userId="1477fe7d-12c1-4dcd-b708-f1331679ff1c" providerId="ADAL" clId="{977EEFC1-1CBA-418C-B7A6-63C2CC8884F1}" dt="2025-10-14T14:45:54.602" v="1296" actId="14100"/>
          <ac:spMkLst>
            <pc:docMk/>
            <pc:sldMk cId="470467447" sldId="481"/>
            <ac:spMk id="2" creationId="{462724C3-D1D6-FA42-3734-E9BDBF88B04B}"/>
          </ac:spMkLst>
        </pc:spChg>
        <pc:spChg chg="add mod">
          <ac:chgData name="Chris Alvin" userId="1477fe7d-12c1-4dcd-b708-f1331679ff1c" providerId="ADAL" clId="{977EEFC1-1CBA-418C-B7A6-63C2CC8884F1}" dt="2025-10-14T14:46:26.845" v="1300" actId="207"/>
          <ac:spMkLst>
            <pc:docMk/>
            <pc:sldMk cId="470467447" sldId="481"/>
            <ac:spMk id="3" creationId="{A3EC8916-1534-438E-7FD2-ABD495E3554D}"/>
          </ac:spMkLst>
        </pc:spChg>
        <pc:spChg chg="mod">
          <ac:chgData name="Chris Alvin" userId="1477fe7d-12c1-4dcd-b708-f1331679ff1c" providerId="ADAL" clId="{977EEFC1-1CBA-418C-B7A6-63C2CC8884F1}" dt="2025-10-14T14:34:38.647" v="1165" actId="20577"/>
          <ac:spMkLst>
            <pc:docMk/>
            <pc:sldMk cId="470467447" sldId="481"/>
            <ac:spMk id="4" creationId="{007D3B50-5621-6D16-E2A1-218812CEBEFF}"/>
          </ac:spMkLst>
        </pc:spChg>
        <pc:spChg chg="add mod">
          <ac:chgData name="Chris Alvin" userId="1477fe7d-12c1-4dcd-b708-f1331679ff1c" providerId="ADAL" clId="{977EEFC1-1CBA-418C-B7A6-63C2CC8884F1}" dt="2025-10-14T14:45:51.197" v="1295" actId="14100"/>
          <ac:spMkLst>
            <pc:docMk/>
            <pc:sldMk cId="470467447" sldId="481"/>
            <ac:spMk id="5" creationId="{FAB6599F-2A05-A0C8-7207-04105A0EC661}"/>
          </ac:spMkLst>
        </pc:spChg>
        <pc:spChg chg="add mod">
          <ac:chgData name="Chris Alvin" userId="1477fe7d-12c1-4dcd-b708-f1331679ff1c" providerId="ADAL" clId="{977EEFC1-1CBA-418C-B7A6-63C2CC8884F1}" dt="2025-10-14T14:45:47.254" v="1294" actId="14100"/>
          <ac:spMkLst>
            <pc:docMk/>
            <pc:sldMk cId="470467447" sldId="481"/>
            <ac:spMk id="6" creationId="{9A1F1E3F-FF66-C0BD-7593-B274F0F187B0}"/>
          </ac:spMkLst>
        </pc:spChg>
        <pc:spChg chg="add mod">
          <ac:chgData name="Chris Alvin" userId="1477fe7d-12c1-4dcd-b708-f1331679ff1c" providerId="ADAL" clId="{977EEFC1-1CBA-418C-B7A6-63C2CC8884F1}" dt="2025-10-14T14:46:35.920" v="1302" actId="207"/>
          <ac:spMkLst>
            <pc:docMk/>
            <pc:sldMk cId="470467447" sldId="481"/>
            <ac:spMk id="7" creationId="{A20B93EF-C892-269D-6CE3-E5B8D4FF0AB6}"/>
          </ac:spMkLst>
        </pc:spChg>
        <pc:spChg chg="add mod">
          <ac:chgData name="Chris Alvin" userId="1477fe7d-12c1-4dcd-b708-f1331679ff1c" providerId="ADAL" clId="{977EEFC1-1CBA-418C-B7A6-63C2CC8884F1}" dt="2025-10-14T14:47:23.351" v="1305" actId="14100"/>
          <ac:spMkLst>
            <pc:docMk/>
            <pc:sldMk cId="470467447" sldId="481"/>
            <ac:spMk id="8" creationId="{0C33CF61-CE81-2285-8C77-E2C75111BD6B}"/>
          </ac:spMkLst>
        </pc:spChg>
        <pc:spChg chg="add mod">
          <ac:chgData name="Chris Alvin" userId="1477fe7d-12c1-4dcd-b708-f1331679ff1c" providerId="ADAL" clId="{977EEFC1-1CBA-418C-B7A6-63C2CC8884F1}" dt="2025-10-14T14:48:26.110" v="1354" actId="14100"/>
          <ac:spMkLst>
            <pc:docMk/>
            <pc:sldMk cId="470467447" sldId="481"/>
            <ac:spMk id="16" creationId="{FF9486DC-B480-13F5-E054-5DA61C109EEE}"/>
          </ac:spMkLst>
        </pc:spChg>
      </pc:sldChg>
      <pc:sldChg chg="addSp delSp modSp add mod modAnim">
        <pc:chgData name="Chris Alvin" userId="1477fe7d-12c1-4dcd-b708-f1331679ff1c" providerId="ADAL" clId="{977EEFC1-1CBA-418C-B7A6-63C2CC8884F1}" dt="2025-10-14T19:05:29.252" v="2711" actId="1076"/>
        <pc:sldMkLst>
          <pc:docMk/>
          <pc:sldMk cId="1060199505" sldId="482"/>
        </pc:sldMkLst>
        <pc:spChg chg="mod">
          <ac:chgData name="Chris Alvin" userId="1477fe7d-12c1-4dcd-b708-f1331679ff1c" providerId="ADAL" clId="{977EEFC1-1CBA-418C-B7A6-63C2CC8884F1}" dt="2025-10-14T19:05:29.252" v="2711" actId="1076"/>
          <ac:spMkLst>
            <pc:docMk/>
            <pc:sldMk cId="1060199505" sldId="482"/>
            <ac:spMk id="2" creationId="{DF7479C4-9812-7077-1B0F-01C4A60DF6A6}"/>
          </ac:spMkLst>
        </pc:spChg>
        <pc:spChg chg="mod">
          <ac:chgData name="Chris Alvin" userId="1477fe7d-12c1-4dcd-b708-f1331679ff1c" providerId="ADAL" clId="{977EEFC1-1CBA-418C-B7A6-63C2CC8884F1}" dt="2025-10-14T19:05:29.252" v="2711" actId="1076"/>
          <ac:spMkLst>
            <pc:docMk/>
            <pc:sldMk cId="1060199505" sldId="482"/>
            <ac:spMk id="3" creationId="{95EF73E2-126E-7D1F-02FA-24082E207047}"/>
          </ac:spMkLst>
        </pc:spChg>
        <pc:spChg chg="mod">
          <ac:chgData name="Chris Alvin" userId="1477fe7d-12c1-4dcd-b708-f1331679ff1c" providerId="ADAL" clId="{977EEFC1-1CBA-418C-B7A6-63C2CC8884F1}" dt="2025-10-14T14:48:49.585" v="1383" actId="20577"/>
          <ac:spMkLst>
            <pc:docMk/>
            <pc:sldMk cId="1060199505" sldId="482"/>
            <ac:spMk id="4" creationId="{309BE794-5C7C-F6A0-07AB-5EB2146A2CD6}"/>
          </ac:spMkLst>
        </pc:spChg>
        <pc:spChg chg="add mod">
          <ac:chgData name="Chris Alvin" userId="1477fe7d-12c1-4dcd-b708-f1331679ff1c" providerId="ADAL" clId="{977EEFC1-1CBA-418C-B7A6-63C2CC8884F1}" dt="2025-10-14T18:56:34.154" v="2514" actId="2085"/>
          <ac:spMkLst>
            <pc:docMk/>
            <pc:sldMk cId="1060199505" sldId="482"/>
            <ac:spMk id="12" creationId="{2D60B4A1-30D0-3F4B-A5BF-AC3CDEB23E92}"/>
          </ac:spMkLst>
        </pc:spChg>
        <pc:spChg chg="add mod">
          <ac:chgData name="Chris Alvin" userId="1477fe7d-12c1-4dcd-b708-f1331679ff1c" providerId="ADAL" clId="{977EEFC1-1CBA-418C-B7A6-63C2CC8884F1}" dt="2025-10-14T18:59:04.985" v="2574" actId="20577"/>
          <ac:spMkLst>
            <pc:docMk/>
            <pc:sldMk cId="1060199505" sldId="482"/>
            <ac:spMk id="13" creationId="{88FBC0D9-57EA-7055-3434-ED65710BCE93}"/>
          </ac:spMkLst>
        </pc:spChg>
        <pc:spChg chg="add mod">
          <ac:chgData name="Chris Alvin" userId="1477fe7d-12c1-4dcd-b708-f1331679ff1c" providerId="ADAL" clId="{977EEFC1-1CBA-418C-B7A6-63C2CC8884F1}" dt="2025-10-14T18:47:39.351" v="2384" actId="1076"/>
          <ac:spMkLst>
            <pc:docMk/>
            <pc:sldMk cId="1060199505" sldId="482"/>
            <ac:spMk id="14" creationId="{D8186BEE-38C5-2FE4-61CC-DF1B1E3EB54E}"/>
          </ac:spMkLst>
        </pc:spChg>
        <pc:spChg chg="add mod">
          <ac:chgData name="Chris Alvin" userId="1477fe7d-12c1-4dcd-b708-f1331679ff1c" providerId="ADAL" clId="{977EEFC1-1CBA-418C-B7A6-63C2CC8884F1}" dt="2025-10-14T18:55:56.041" v="2505" actId="1076"/>
          <ac:spMkLst>
            <pc:docMk/>
            <pc:sldMk cId="1060199505" sldId="482"/>
            <ac:spMk id="19" creationId="{522BBCC8-8949-2248-36E7-3474F2AFC0EA}"/>
          </ac:spMkLst>
        </pc:spChg>
        <pc:spChg chg="add mod">
          <ac:chgData name="Chris Alvin" userId="1477fe7d-12c1-4dcd-b708-f1331679ff1c" providerId="ADAL" clId="{977EEFC1-1CBA-418C-B7A6-63C2CC8884F1}" dt="2025-10-14T19:00:05.124" v="2638" actId="207"/>
          <ac:spMkLst>
            <pc:docMk/>
            <pc:sldMk cId="1060199505" sldId="482"/>
            <ac:spMk id="20" creationId="{E1BB6F13-3657-2F66-49E0-58A70050F338}"/>
          </ac:spMkLst>
        </pc:spChg>
        <pc:spChg chg="add mod">
          <ac:chgData name="Chris Alvin" userId="1477fe7d-12c1-4dcd-b708-f1331679ff1c" providerId="ADAL" clId="{977EEFC1-1CBA-418C-B7A6-63C2CC8884F1}" dt="2025-10-14T19:00:06.983" v="2639" actId="207"/>
          <ac:spMkLst>
            <pc:docMk/>
            <pc:sldMk cId="1060199505" sldId="482"/>
            <ac:spMk id="21" creationId="{6C44DF5F-4DF2-9618-5697-BE9AF1666FD7}"/>
          </ac:spMkLst>
        </pc:spChg>
        <pc:spChg chg="add mod">
          <ac:chgData name="Chris Alvin" userId="1477fe7d-12c1-4dcd-b708-f1331679ff1c" providerId="ADAL" clId="{977EEFC1-1CBA-418C-B7A6-63C2CC8884F1}" dt="2025-10-14T19:03:42.459" v="2689" actId="14100"/>
          <ac:spMkLst>
            <pc:docMk/>
            <pc:sldMk cId="1060199505" sldId="482"/>
            <ac:spMk id="22" creationId="{164BD1CB-A787-0C6A-98A3-E3A799C6552B}"/>
          </ac:spMkLst>
        </pc:spChg>
        <pc:spChg chg="add mod">
          <ac:chgData name="Chris Alvin" userId="1477fe7d-12c1-4dcd-b708-f1331679ff1c" providerId="ADAL" clId="{977EEFC1-1CBA-418C-B7A6-63C2CC8884F1}" dt="2025-10-14T19:00:22.569" v="2641" actId="207"/>
          <ac:spMkLst>
            <pc:docMk/>
            <pc:sldMk cId="1060199505" sldId="482"/>
            <ac:spMk id="23" creationId="{D66D88ED-C09C-068B-FB80-68E04AD4A4AA}"/>
          </ac:spMkLst>
        </pc:spChg>
        <pc:spChg chg="add mod">
          <ac:chgData name="Chris Alvin" userId="1477fe7d-12c1-4dcd-b708-f1331679ff1c" providerId="ADAL" clId="{977EEFC1-1CBA-418C-B7A6-63C2CC8884F1}" dt="2025-10-14T19:00:27.831" v="2642" actId="207"/>
          <ac:spMkLst>
            <pc:docMk/>
            <pc:sldMk cId="1060199505" sldId="482"/>
            <ac:spMk id="27" creationId="{0C6063F0-1086-5854-52B4-E0AB5EFFEF60}"/>
          </ac:spMkLst>
        </pc:spChg>
        <pc:spChg chg="add mod">
          <ac:chgData name="Chris Alvin" userId="1477fe7d-12c1-4dcd-b708-f1331679ff1c" providerId="ADAL" clId="{977EEFC1-1CBA-418C-B7A6-63C2CC8884F1}" dt="2025-10-14T19:01:41.108" v="2663" actId="1076"/>
          <ac:spMkLst>
            <pc:docMk/>
            <pc:sldMk cId="1060199505" sldId="482"/>
            <ac:spMk id="28" creationId="{7A22D55E-FCC1-B8FF-24FF-8A70F882791E}"/>
          </ac:spMkLst>
        </pc:spChg>
        <pc:picChg chg="add mod">
          <ac:chgData name="Chris Alvin" userId="1477fe7d-12c1-4dcd-b708-f1331679ff1c" providerId="ADAL" clId="{977EEFC1-1CBA-418C-B7A6-63C2CC8884F1}" dt="2025-10-14T18:49:49.790" v="2413" actId="1076"/>
          <ac:picMkLst>
            <pc:docMk/>
            <pc:sldMk cId="1060199505" sldId="482"/>
            <ac:picMk id="18" creationId="{DF83DAD1-A4DB-7E9B-1D8D-3653E16A4F49}"/>
          </ac:picMkLst>
        </pc:picChg>
        <pc:picChg chg="add mod">
          <ac:chgData name="Chris Alvin" userId="1477fe7d-12c1-4dcd-b708-f1331679ff1c" providerId="ADAL" clId="{977EEFC1-1CBA-418C-B7A6-63C2CC8884F1}" dt="2025-10-14T19:05:03.442" v="2708" actId="14100"/>
          <ac:picMkLst>
            <pc:docMk/>
            <pc:sldMk cId="1060199505" sldId="482"/>
            <ac:picMk id="5124" creationId="{4EF375B5-0D6B-6BA4-E35C-1B0FA0341187}"/>
          </ac:picMkLst>
        </pc:picChg>
        <pc:picChg chg="add mod">
          <ac:chgData name="Chris Alvin" userId="1477fe7d-12c1-4dcd-b708-f1331679ff1c" providerId="ADAL" clId="{977EEFC1-1CBA-418C-B7A6-63C2CC8884F1}" dt="2025-10-14T19:04:53.295" v="2705" actId="1076"/>
          <ac:picMkLst>
            <pc:docMk/>
            <pc:sldMk cId="1060199505" sldId="482"/>
            <ac:picMk id="5126" creationId="{F1DD0817-28E3-4F19-126E-6F12CF662AC2}"/>
          </ac:picMkLst>
        </pc:picChg>
        <pc:cxnChg chg="add mod">
          <ac:chgData name="Chris Alvin" userId="1477fe7d-12c1-4dcd-b708-f1331679ff1c" providerId="ADAL" clId="{977EEFC1-1CBA-418C-B7A6-63C2CC8884F1}" dt="2025-10-14T18:59:18.638" v="2576" actId="1076"/>
          <ac:cxnSpMkLst>
            <pc:docMk/>
            <pc:sldMk cId="1060199505" sldId="482"/>
            <ac:cxnSpMk id="25" creationId="{D0EC5339-B556-40DE-9784-41D2AEC99816}"/>
          </ac:cxnSpMkLst>
        </pc:cxnChg>
      </pc:sldChg>
      <pc:sldChg chg="addSp delSp modSp add mod modAnim">
        <pc:chgData name="Chris Alvin" userId="1477fe7d-12c1-4dcd-b708-f1331679ff1c" providerId="ADAL" clId="{977EEFC1-1CBA-418C-B7A6-63C2CC8884F1}" dt="2025-10-15T14:15:35.388" v="3619" actId="5793"/>
        <pc:sldMkLst>
          <pc:docMk/>
          <pc:sldMk cId="3253634010" sldId="483"/>
        </pc:sldMkLst>
        <pc:spChg chg="mod">
          <ac:chgData name="Chris Alvin" userId="1477fe7d-12c1-4dcd-b708-f1331679ff1c" providerId="ADAL" clId="{977EEFC1-1CBA-418C-B7A6-63C2CC8884F1}" dt="2025-10-15T14:15:35.388" v="3619" actId="5793"/>
          <ac:spMkLst>
            <pc:docMk/>
            <pc:sldMk cId="3253634010" sldId="483"/>
            <ac:spMk id="4" creationId="{CB3A5D9D-D75A-5EE6-B4DD-A56992DF9A01}"/>
          </ac:spMkLst>
        </pc:spChg>
        <pc:spChg chg="add mod">
          <ac:chgData name="Chris Alvin" userId="1477fe7d-12c1-4dcd-b708-f1331679ff1c" providerId="ADAL" clId="{977EEFC1-1CBA-418C-B7A6-63C2CC8884F1}" dt="2025-10-14T15:50:31.282" v="2102" actId="14100"/>
          <ac:spMkLst>
            <pc:docMk/>
            <pc:sldMk cId="3253634010" sldId="483"/>
            <ac:spMk id="6" creationId="{388A8614-3841-9645-CF37-87B5911C85A0}"/>
          </ac:spMkLst>
        </pc:spChg>
        <pc:spChg chg="add mod">
          <ac:chgData name="Chris Alvin" userId="1477fe7d-12c1-4dcd-b708-f1331679ff1c" providerId="ADAL" clId="{977EEFC1-1CBA-418C-B7A6-63C2CC8884F1}" dt="2025-10-14T15:54:56.430" v="2206" actId="1076"/>
          <ac:spMkLst>
            <pc:docMk/>
            <pc:sldMk cId="3253634010" sldId="483"/>
            <ac:spMk id="7" creationId="{3039439D-1C01-42E4-BC57-88470F15B3FA}"/>
          </ac:spMkLst>
        </pc:spChg>
        <pc:spChg chg="add mod">
          <ac:chgData name="Chris Alvin" userId="1477fe7d-12c1-4dcd-b708-f1331679ff1c" providerId="ADAL" clId="{977EEFC1-1CBA-418C-B7A6-63C2CC8884F1}" dt="2025-10-14T15:54:59.213" v="2207" actId="1076"/>
          <ac:spMkLst>
            <pc:docMk/>
            <pc:sldMk cId="3253634010" sldId="483"/>
            <ac:spMk id="10" creationId="{1AC92D79-EFBC-304F-DC02-12441758C2DC}"/>
          </ac:spMkLst>
        </pc:spChg>
        <pc:spChg chg="add mod">
          <ac:chgData name="Chris Alvin" userId="1477fe7d-12c1-4dcd-b708-f1331679ff1c" providerId="ADAL" clId="{977EEFC1-1CBA-418C-B7A6-63C2CC8884F1}" dt="2025-10-14T15:54:39.309" v="2202" actId="1076"/>
          <ac:spMkLst>
            <pc:docMk/>
            <pc:sldMk cId="3253634010" sldId="483"/>
            <ac:spMk id="14" creationId="{31188B91-2210-5CB9-F36C-742C57FD5DCB}"/>
          </ac:spMkLst>
        </pc:spChg>
        <pc:spChg chg="add mod">
          <ac:chgData name="Chris Alvin" userId="1477fe7d-12c1-4dcd-b708-f1331679ff1c" providerId="ADAL" clId="{977EEFC1-1CBA-418C-B7A6-63C2CC8884F1}" dt="2025-10-14T15:54:39.309" v="2202" actId="1076"/>
          <ac:spMkLst>
            <pc:docMk/>
            <pc:sldMk cId="3253634010" sldId="483"/>
            <ac:spMk id="15" creationId="{32A3DA0D-8BD1-B826-08AD-CD46F91AB3D2}"/>
          </ac:spMkLst>
        </pc:spChg>
        <pc:spChg chg="add mod">
          <ac:chgData name="Chris Alvin" userId="1477fe7d-12c1-4dcd-b708-f1331679ff1c" providerId="ADAL" clId="{977EEFC1-1CBA-418C-B7A6-63C2CC8884F1}" dt="2025-10-14T15:54:39.309" v="2202" actId="1076"/>
          <ac:spMkLst>
            <pc:docMk/>
            <pc:sldMk cId="3253634010" sldId="483"/>
            <ac:spMk id="16" creationId="{5778BD18-F065-2888-8087-61831FFA88FF}"/>
          </ac:spMkLst>
        </pc:spChg>
        <pc:spChg chg="add mod">
          <ac:chgData name="Chris Alvin" userId="1477fe7d-12c1-4dcd-b708-f1331679ff1c" providerId="ADAL" clId="{977EEFC1-1CBA-418C-B7A6-63C2CC8884F1}" dt="2025-10-14T15:54:39.309" v="2202" actId="1076"/>
          <ac:spMkLst>
            <pc:docMk/>
            <pc:sldMk cId="3253634010" sldId="483"/>
            <ac:spMk id="17" creationId="{5127CB8F-ED81-CFD1-F358-B941385BAE85}"/>
          </ac:spMkLst>
        </pc:spChg>
      </pc:sldChg>
      <pc:sldChg chg="addSp delSp modSp add mod delAnim modAnim">
        <pc:chgData name="Chris Alvin" userId="1477fe7d-12c1-4dcd-b708-f1331679ff1c" providerId="ADAL" clId="{977EEFC1-1CBA-418C-B7A6-63C2CC8884F1}" dt="2025-10-15T14:36:07.525" v="3935" actId="20577"/>
        <pc:sldMkLst>
          <pc:docMk/>
          <pc:sldMk cId="814972746" sldId="484"/>
        </pc:sldMkLst>
        <pc:spChg chg="mod">
          <ac:chgData name="Chris Alvin" userId="1477fe7d-12c1-4dcd-b708-f1331679ff1c" providerId="ADAL" clId="{977EEFC1-1CBA-418C-B7A6-63C2CC8884F1}" dt="2025-10-15T14:36:07.525" v="3935" actId="20577"/>
          <ac:spMkLst>
            <pc:docMk/>
            <pc:sldMk cId="814972746" sldId="484"/>
            <ac:spMk id="4" creationId="{4C631E4A-2FE5-1362-ADDA-B776BD73D0FC}"/>
          </ac:spMkLst>
        </pc:spChg>
        <pc:spChg chg="add mod">
          <ac:chgData name="Chris Alvin" userId="1477fe7d-12c1-4dcd-b708-f1331679ff1c" providerId="ADAL" clId="{977EEFC1-1CBA-418C-B7A6-63C2CC8884F1}" dt="2025-10-15T14:33:06.168" v="3896" actId="1076"/>
          <ac:spMkLst>
            <pc:docMk/>
            <pc:sldMk cId="814972746" sldId="484"/>
            <ac:spMk id="5" creationId="{E6E28FD0-4F36-47DC-6C9F-8A16AFCAD6FF}"/>
          </ac:spMkLst>
        </pc:spChg>
        <pc:spChg chg="mod">
          <ac:chgData name="Chris Alvin" userId="1477fe7d-12c1-4dcd-b708-f1331679ff1c" providerId="ADAL" clId="{977EEFC1-1CBA-418C-B7A6-63C2CC8884F1}" dt="2025-10-15T14:33:17.539" v="3900" actId="1076"/>
          <ac:spMkLst>
            <pc:docMk/>
            <pc:sldMk cId="814972746" sldId="484"/>
            <ac:spMk id="6" creationId="{C53F4A46-002C-4053-C53F-8DC803BFB53E}"/>
          </ac:spMkLst>
        </pc:spChg>
        <pc:spChg chg="add mod">
          <ac:chgData name="Chris Alvin" userId="1477fe7d-12c1-4dcd-b708-f1331679ff1c" providerId="ADAL" clId="{977EEFC1-1CBA-418C-B7A6-63C2CC8884F1}" dt="2025-10-15T14:33:09.019" v="3897" actId="1076"/>
          <ac:spMkLst>
            <pc:docMk/>
            <pc:sldMk cId="814972746" sldId="484"/>
            <ac:spMk id="8" creationId="{D5118240-6D2D-314F-F665-9C26077F04F2}"/>
          </ac:spMkLst>
        </pc:spChg>
        <pc:spChg chg="add mod">
          <ac:chgData name="Chris Alvin" userId="1477fe7d-12c1-4dcd-b708-f1331679ff1c" providerId="ADAL" clId="{977EEFC1-1CBA-418C-B7A6-63C2CC8884F1}" dt="2025-10-15T14:33:11.459" v="3898" actId="1076"/>
          <ac:spMkLst>
            <pc:docMk/>
            <pc:sldMk cId="814972746" sldId="484"/>
            <ac:spMk id="17" creationId="{CE814D14-A440-0677-86B9-D2B3B2F6B714}"/>
          </ac:spMkLst>
        </pc:spChg>
        <pc:spChg chg="add mod">
          <ac:chgData name="Chris Alvin" userId="1477fe7d-12c1-4dcd-b708-f1331679ff1c" providerId="ADAL" clId="{977EEFC1-1CBA-418C-B7A6-63C2CC8884F1}" dt="2025-10-15T14:33:14.068" v="3899" actId="1076"/>
          <ac:spMkLst>
            <pc:docMk/>
            <pc:sldMk cId="814972746" sldId="484"/>
            <ac:spMk id="18" creationId="{415D493C-63B1-F21F-54DD-EACB0B97839C}"/>
          </ac:spMkLst>
        </pc:spChg>
      </pc:sldChg>
      <pc:sldChg chg="addSp delSp modSp add mod ord modAnim">
        <pc:chgData name="Chris Alvin" userId="1477fe7d-12c1-4dcd-b708-f1331679ff1c" providerId="ADAL" clId="{977EEFC1-1CBA-418C-B7A6-63C2CC8884F1}" dt="2025-10-15T19:07:10.018" v="5374" actId="20577"/>
        <pc:sldMkLst>
          <pc:docMk/>
          <pc:sldMk cId="2857592223" sldId="485"/>
        </pc:sldMkLst>
        <pc:spChg chg="add mod">
          <ac:chgData name="Chris Alvin" userId="1477fe7d-12c1-4dcd-b708-f1331679ff1c" providerId="ADAL" clId="{977EEFC1-1CBA-418C-B7A6-63C2CC8884F1}" dt="2025-10-15T13:51:25.853" v="3295" actId="1076"/>
          <ac:spMkLst>
            <pc:docMk/>
            <pc:sldMk cId="2857592223" sldId="485"/>
            <ac:spMk id="2" creationId="{86D2C352-9C04-3B0A-72F2-4F15C65F2D9D}"/>
          </ac:spMkLst>
        </pc:spChg>
        <pc:spChg chg="mod">
          <ac:chgData name="Chris Alvin" userId="1477fe7d-12c1-4dcd-b708-f1331679ff1c" providerId="ADAL" clId="{977EEFC1-1CBA-418C-B7A6-63C2CC8884F1}" dt="2025-10-15T13:50:23.909" v="3279" actId="255"/>
          <ac:spMkLst>
            <pc:docMk/>
            <pc:sldMk cId="2857592223" sldId="485"/>
            <ac:spMk id="3" creationId="{C775FB88-FADB-3060-405D-6F2530832AFF}"/>
          </ac:spMkLst>
        </pc:spChg>
        <pc:spChg chg="mod">
          <ac:chgData name="Chris Alvin" userId="1477fe7d-12c1-4dcd-b708-f1331679ff1c" providerId="ADAL" clId="{977EEFC1-1CBA-418C-B7A6-63C2CC8884F1}" dt="2025-10-15T19:07:10.018" v="5374" actId="20577"/>
          <ac:spMkLst>
            <pc:docMk/>
            <pc:sldMk cId="2857592223" sldId="485"/>
            <ac:spMk id="4" creationId="{620D2D1A-911B-D7E8-C76C-040ACBE67AC9}"/>
          </ac:spMkLst>
        </pc:spChg>
        <pc:spChg chg="mod">
          <ac:chgData name="Chris Alvin" userId="1477fe7d-12c1-4dcd-b708-f1331679ff1c" providerId="ADAL" clId="{977EEFC1-1CBA-418C-B7A6-63C2CC8884F1}" dt="2025-10-15T13:54:41.467" v="3419" actId="14100"/>
          <ac:spMkLst>
            <pc:docMk/>
            <pc:sldMk cId="2857592223" sldId="485"/>
            <ac:spMk id="7" creationId="{8A45A285-FBCE-AFD1-6A60-F0386169B6C4}"/>
          </ac:spMkLst>
        </pc:spChg>
        <pc:spChg chg="mod">
          <ac:chgData name="Chris Alvin" userId="1477fe7d-12c1-4dcd-b708-f1331679ff1c" providerId="ADAL" clId="{977EEFC1-1CBA-418C-B7A6-63C2CC8884F1}" dt="2025-10-15T13:50:23.909" v="3279" actId="255"/>
          <ac:spMkLst>
            <pc:docMk/>
            <pc:sldMk cId="2857592223" sldId="485"/>
            <ac:spMk id="10" creationId="{8E1D3518-66E7-4598-52D8-39AC35B42617}"/>
          </ac:spMkLst>
        </pc:spChg>
        <pc:spChg chg="mod">
          <ac:chgData name="Chris Alvin" userId="1477fe7d-12c1-4dcd-b708-f1331679ff1c" providerId="ADAL" clId="{977EEFC1-1CBA-418C-B7A6-63C2CC8884F1}" dt="2025-10-15T13:52:52.977" v="3319" actId="1076"/>
          <ac:spMkLst>
            <pc:docMk/>
            <pc:sldMk cId="2857592223" sldId="485"/>
            <ac:spMk id="11" creationId="{F1C3AF79-4B14-B9D8-D034-A2D79814AC4B}"/>
          </ac:spMkLst>
        </pc:spChg>
        <pc:spChg chg="add mod">
          <ac:chgData name="Chris Alvin" userId="1477fe7d-12c1-4dcd-b708-f1331679ff1c" providerId="ADAL" clId="{977EEFC1-1CBA-418C-B7A6-63C2CC8884F1}" dt="2025-10-15T13:55:58.234" v="3440" actId="122"/>
          <ac:spMkLst>
            <pc:docMk/>
            <pc:sldMk cId="2857592223" sldId="485"/>
            <ac:spMk id="12" creationId="{C477299B-2963-4F65-C0E6-45E3B80211F1}"/>
          </ac:spMkLst>
        </pc:spChg>
        <pc:spChg chg="mod">
          <ac:chgData name="Chris Alvin" userId="1477fe7d-12c1-4dcd-b708-f1331679ff1c" providerId="ADAL" clId="{977EEFC1-1CBA-418C-B7A6-63C2CC8884F1}" dt="2025-10-15T13:50:44.881" v="3284" actId="1076"/>
          <ac:spMkLst>
            <pc:docMk/>
            <pc:sldMk cId="2857592223" sldId="485"/>
            <ac:spMk id="13" creationId="{61BE972A-8DF7-815A-0D35-DB1CAF35A79A}"/>
          </ac:spMkLst>
        </pc:spChg>
        <pc:spChg chg="mod">
          <ac:chgData name="Chris Alvin" userId="1477fe7d-12c1-4dcd-b708-f1331679ff1c" providerId="ADAL" clId="{977EEFC1-1CBA-418C-B7A6-63C2CC8884F1}" dt="2025-10-15T13:51:35.685" v="3297" actId="1076"/>
          <ac:spMkLst>
            <pc:docMk/>
            <pc:sldMk cId="2857592223" sldId="485"/>
            <ac:spMk id="14" creationId="{9093E1FB-5787-882C-3129-F367121AAE6D}"/>
          </ac:spMkLst>
        </pc:spChg>
        <pc:spChg chg="mod">
          <ac:chgData name="Chris Alvin" userId="1477fe7d-12c1-4dcd-b708-f1331679ff1c" providerId="ADAL" clId="{977EEFC1-1CBA-418C-B7A6-63C2CC8884F1}" dt="2025-10-15T13:51:31.084" v="3296" actId="1076"/>
          <ac:spMkLst>
            <pc:docMk/>
            <pc:sldMk cId="2857592223" sldId="485"/>
            <ac:spMk id="15" creationId="{FD7AE3C3-8FB9-9A3D-EAD9-1F7053D73435}"/>
          </ac:spMkLst>
        </pc:spChg>
        <pc:spChg chg="mod">
          <ac:chgData name="Chris Alvin" userId="1477fe7d-12c1-4dcd-b708-f1331679ff1c" providerId="ADAL" clId="{977EEFC1-1CBA-418C-B7A6-63C2CC8884F1}" dt="2025-10-15T13:51:12.873" v="3291" actId="14100"/>
          <ac:spMkLst>
            <pc:docMk/>
            <pc:sldMk cId="2857592223" sldId="485"/>
            <ac:spMk id="16" creationId="{BE3120A9-F817-32C5-1B35-EF2A3DC6DB44}"/>
          </ac:spMkLst>
        </pc:spChg>
        <pc:spChg chg="add mod">
          <ac:chgData name="Chris Alvin" userId="1477fe7d-12c1-4dcd-b708-f1331679ff1c" providerId="ADAL" clId="{977EEFC1-1CBA-418C-B7A6-63C2CC8884F1}" dt="2025-10-15T13:56:02.728" v="3441" actId="1076"/>
          <ac:spMkLst>
            <pc:docMk/>
            <pc:sldMk cId="2857592223" sldId="485"/>
            <ac:spMk id="17" creationId="{36474A05-7C6F-8653-7F0B-F34228DB78E4}"/>
          </ac:spMkLst>
        </pc:spChg>
        <pc:picChg chg="add mod">
          <ac:chgData name="Chris Alvin" userId="1477fe7d-12c1-4dcd-b708-f1331679ff1c" providerId="ADAL" clId="{977EEFC1-1CBA-418C-B7A6-63C2CC8884F1}" dt="2025-10-15T13:52:08.057" v="3305" actId="1076"/>
          <ac:picMkLst>
            <pc:docMk/>
            <pc:sldMk cId="2857592223" sldId="485"/>
            <ac:picMk id="1026" creationId="{3FA6AFE1-6F68-F355-88AF-81B6502E5726}"/>
          </ac:picMkLst>
        </pc:picChg>
        <pc:picChg chg="add mod">
          <ac:chgData name="Chris Alvin" userId="1477fe7d-12c1-4dcd-b708-f1331679ff1c" providerId="ADAL" clId="{977EEFC1-1CBA-418C-B7A6-63C2CC8884F1}" dt="2025-10-15T13:52:52.977" v="3319" actId="1076"/>
          <ac:picMkLst>
            <pc:docMk/>
            <pc:sldMk cId="2857592223" sldId="485"/>
            <ac:picMk id="1028" creationId="{440048B6-1454-6D71-F907-21446C557AB6}"/>
          </ac:picMkLst>
        </pc:picChg>
      </pc:sldChg>
      <pc:sldChg chg="addSp delSp modSp add mod delAnim">
        <pc:chgData name="Chris Alvin" userId="1477fe7d-12c1-4dcd-b708-f1331679ff1c" providerId="ADAL" clId="{977EEFC1-1CBA-418C-B7A6-63C2CC8884F1}" dt="2025-10-15T15:22:48.950" v="4270" actId="14861"/>
        <pc:sldMkLst>
          <pc:docMk/>
          <pc:sldMk cId="3610444000" sldId="486"/>
        </pc:sldMkLst>
        <pc:spChg chg="add mod">
          <ac:chgData name="Chris Alvin" userId="1477fe7d-12c1-4dcd-b708-f1331679ff1c" providerId="ADAL" clId="{977EEFC1-1CBA-418C-B7A6-63C2CC8884F1}" dt="2025-10-15T14:47:55.586" v="4059" actId="20577"/>
          <ac:spMkLst>
            <pc:docMk/>
            <pc:sldMk cId="3610444000" sldId="486"/>
            <ac:spMk id="3" creationId="{595E6CCD-2A8D-1D6C-C3A8-DF080DA19CC5}"/>
          </ac:spMkLst>
        </pc:spChg>
        <pc:spChg chg="mod">
          <ac:chgData name="Chris Alvin" userId="1477fe7d-12c1-4dcd-b708-f1331679ff1c" providerId="ADAL" clId="{977EEFC1-1CBA-418C-B7A6-63C2CC8884F1}" dt="2025-10-15T14:56:29.663" v="4076" actId="20577"/>
          <ac:spMkLst>
            <pc:docMk/>
            <pc:sldMk cId="3610444000" sldId="486"/>
            <ac:spMk id="4" creationId="{A27DF2A4-4BFC-34FE-0E04-DB95D9DA0394}"/>
          </ac:spMkLst>
        </pc:spChg>
        <pc:spChg chg="mod">
          <ac:chgData name="Chris Alvin" userId="1477fe7d-12c1-4dcd-b708-f1331679ff1c" providerId="ADAL" clId="{977EEFC1-1CBA-418C-B7A6-63C2CC8884F1}" dt="2025-10-15T15:17:40.474" v="4125" actId="255"/>
          <ac:spMkLst>
            <pc:docMk/>
            <pc:sldMk cId="3610444000" sldId="486"/>
            <ac:spMk id="5" creationId="{A96457D2-FF5E-9920-0AD5-A5EC6EA1BFA9}"/>
          </ac:spMkLst>
        </pc:spChg>
        <pc:spChg chg="add mod">
          <ac:chgData name="Chris Alvin" userId="1477fe7d-12c1-4dcd-b708-f1331679ff1c" providerId="ADAL" clId="{977EEFC1-1CBA-418C-B7A6-63C2CC8884F1}" dt="2025-10-15T15:20:53.682" v="4213"/>
          <ac:spMkLst>
            <pc:docMk/>
            <pc:sldMk cId="3610444000" sldId="486"/>
            <ac:spMk id="7" creationId="{B856C8D9-8244-21E0-644C-F8EA3C0C910B}"/>
          </ac:spMkLst>
        </pc:spChg>
        <pc:spChg chg="add mod">
          <ac:chgData name="Chris Alvin" userId="1477fe7d-12c1-4dcd-b708-f1331679ff1c" providerId="ADAL" clId="{977EEFC1-1CBA-418C-B7A6-63C2CC8884F1}" dt="2025-10-15T15:17:48.464" v="4127" actId="1076"/>
          <ac:spMkLst>
            <pc:docMk/>
            <pc:sldMk cId="3610444000" sldId="486"/>
            <ac:spMk id="9" creationId="{8AF0EA45-7FF9-F2CA-CC6B-31C97AFF9939}"/>
          </ac:spMkLst>
        </pc:spChg>
        <pc:spChg chg="add mod">
          <ac:chgData name="Chris Alvin" userId="1477fe7d-12c1-4dcd-b708-f1331679ff1c" providerId="ADAL" clId="{977EEFC1-1CBA-418C-B7A6-63C2CC8884F1}" dt="2025-10-15T15:17:52.274" v="4129" actId="1076"/>
          <ac:spMkLst>
            <pc:docMk/>
            <pc:sldMk cId="3610444000" sldId="486"/>
            <ac:spMk id="11" creationId="{FEA071E6-C4B8-0EDB-2A68-03BB71AA9C04}"/>
          </ac:spMkLst>
        </pc:spChg>
        <pc:spChg chg="add mod">
          <ac:chgData name="Chris Alvin" userId="1477fe7d-12c1-4dcd-b708-f1331679ff1c" providerId="ADAL" clId="{977EEFC1-1CBA-418C-B7A6-63C2CC8884F1}" dt="2025-10-15T15:22:09.777" v="4257" actId="1076"/>
          <ac:spMkLst>
            <pc:docMk/>
            <pc:sldMk cId="3610444000" sldId="486"/>
            <ac:spMk id="12" creationId="{5F7D0D9F-38FE-DAE8-8641-91D55EAB2768}"/>
          </ac:spMkLst>
        </pc:spChg>
        <pc:spChg chg="add mod">
          <ac:chgData name="Chris Alvin" userId="1477fe7d-12c1-4dcd-b708-f1331679ff1c" providerId="ADAL" clId="{977EEFC1-1CBA-418C-B7A6-63C2CC8884F1}" dt="2025-10-15T15:22:48.950" v="4270" actId="14861"/>
          <ac:spMkLst>
            <pc:docMk/>
            <pc:sldMk cId="3610444000" sldId="486"/>
            <ac:spMk id="13" creationId="{B809CED1-C4BA-0593-4270-2A5E5E25B34C}"/>
          </ac:spMkLst>
        </pc:spChg>
        <pc:picChg chg="add mod modCrop">
          <ac:chgData name="Chris Alvin" userId="1477fe7d-12c1-4dcd-b708-f1331679ff1c" providerId="ADAL" clId="{977EEFC1-1CBA-418C-B7A6-63C2CC8884F1}" dt="2025-10-15T15:20:27.983" v="4208" actId="1076"/>
          <ac:picMkLst>
            <pc:docMk/>
            <pc:sldMk cId="3610444000" sldId="486"/>
            <ac:picMk id="10" creationId="{43A89A93-F428-35D8-F6B0-EAF7B650A89B}"/>
          </ac:picMkLst>
        </pc:picChg>
      </pc:sldChg>
      <pc:sldChg chg="addSp delSp modSp add mod">
        <pc:chgData name="Chris Alvin" userId="1477fe7d-12c1-4dcd-b708-f1331679ff1c" providerId="ADAL" clId="{977EEFC1-1CBA-418C-B7A6-63C2CC8884F1}" dt="2025-10-15T18:05:51.730" v="4745" actId="6549"/>
        <pc:sldMkLst>
          <pc:docMk/>
          <pc:sldMk cId="1686061318" sldId="487"/>
        </pc:sldMkLst>
        <pc:spChg chg="mod">
          <ac:chgData name="Chris Alvin" userId="1477fe7d-12c1-4dcd-b708-f1331679ff1c" providerId="ADAL" clId="{977EEFC1-1CBA-418C-B7A6-63C2CC8884F1}" dt="2025-10-15T17:05:41.693" v="4324" actId="20577"/>
          <ac:spMkLst>
            <pc:docMk/>
            <pc:sldMk cId="1686061318" sldId="487"/>
            <ac:spMk id="4" creationId="{D7647A0F-EDD5-EF8A-D8AD-787F5EE57CAD}"/>
          </ac:spMkLst>
        </pc:spChg>
        <pc:spChg chg="add mod">
          <ac:chgData name="Chris Alvin" userId="1477fe7d-12c1-4dcd-b708-f1331679ff1c" providerId="ADAL" clId="{977EEFC1-1CBA-418C-B7A6-63C2CC8884F1}" dt="2025-10-15T18:03:58.519" v="4721" actId="20577"/>
          <ac:spMkLst>
            <pc:docMk/>
            <pc:sldMk cId="1686061318" sldId="487"/>
            <ac:spMk id="14" creationId="{F2DA8A5D-D222-6602-94FF-4A6064D14BE3}"/>
          </ac:spMkLst>
        </pc:spChg>
        <pc:graphicFrameChg chg="add mod modGraphic">
          <ac:chgData name="Chris Alvin" userId="1477fe7d-12c1-4dcd-b708-f1331679ff1c" providerId="ADAL" clId="{977EEFC1-1CBA-418C-B7A6-63C2CC8884F1}" dt="2025-10-15T18:05:51.730" v="4745" actId="6549"/>
          <ac:graphicFrameMkLst>
            <pc:docMk/>
            <pc:sldMk cId="1686061318" sldId="487"/>
            <ac:graphicFrameMk id="2" creationId="{12B4B303-DAF5-E26B-8C43-AF424EB0F42A}"/>
          </ac:graphicFrameMkLst>
        </pc:graphicFrameChg>
      </pc:sldChg>
      <pc:sldChg chg="addSp delSp modSp add mod modAnim">
        <pc:chgData name="Chris Alvin" userId="1477fe7d-12c1-4dcd-b708-f1331679ff1c" providerId="ADAL" clId="{977EEFC1-1CBA-418C-B7A6-63C2CC8884F1}" dt="2025-10-15T18:45:40.741" v="5071"/>
        <pc:sldMkLst>
          <pc:docMk/>
          <pc:sldMk cId="2183379960" sldId="488"/>
        </pc:sldMkLst>
        <pc:spChg chg="mod">
          <ac:chgData name="Chris Alvin" userId="1477fe7d-12c1-4dcd-b708-f1331679ff1c" providerId="ADAL" clId="{977EEFC1-1CBA-418C-B7A6-63C2CC8884F1}" dt="2025-10-15T18:06:33.494" v="4769" actId="20577"/>
          <ac:spMkLst>
            <pc:docMk/>
            <pc:sldMk cId="2183379960" sldId="488"/>
            <ac:spMk id="4" creationId="{EF5CC960-6D84-6485-A9E6-476A0E5D1EAE}"/>
          </ac:spMkLst>
        </pc:spChg>
        <pc:spChg chg="add mod">
          <ac:chgData name="Chris Alvin" userId="1477fe7d-12c1-4dcd-b708-f1331679ff1c" providerId="ADAL" clId="{977EEFC1-1CBA-418C-B7A6-63C2CC8884F1}" dt="2025-10-15T18:44:21.904" v="5040" actId="255"/>
          <ac:spMkLst>
            <pc:docMk/>
            <pc:sldMk cId="2183379960" sldId="488"/>
            <ac:spMk id="8" creationId="{0EABA5C0-9BB7-7EBC-6AC5-1135FB7A859F}"/>
          </ac:spMkLst>
        </pc:spChg>
        <pc:spChg chg="add mod">
          <ac:chgData name="Chris Alvin" userId="1477fe7d-12c1-4dcd-b708-f1331679ff1c" providerId="ADAL" clId="{977EEFC1-1CBA-418C-B7A6-63C2CC8884F1}" dt="2025-10-15T18:44:25.667" v="5041" actId="255"/>
          <ac:spMkLst>
            <pc:docMk/>
            <pc:sldMk cId="2183379960" sldId="488"/>
            <ac:spMk id="15" creationId="{F315E134-B267-4AF8-8988-41AF05F1E25C}"/>
          </ac:spMkLst>
        </pc:spChg>
        <pc:spChg chg="add mod">
          <ac:chgData name="Chris Alvin" userId="1477fe7d-12c1-4dcd-b708-f1331679ff1c" providerId="ADAL" clId="{977EEFC1-1CBA-418C-B7A6-63C2CC8884F1}" dt="2025-10-15T18:45:28.644" v="5069" actId="1076"/>
          <ac:spMkLst>
            <pc:docMk/>
            <pc:sldMk cId="2183379960" sldId="488"/>
            <ac:spMk id="16" creationId="{333DFA00-C97C-7D50-6FDF-EC4FF5BC107C}"/>
          </ac:spMkLst>
        </pc:spChg>
        <pc:spChg chg="add mod">
          <ac:chgData name="Chris Alvin" userId="1477fe7d-12c1-4dcd-b708-f1331679ff1c" providerId="ADAL" clId="{977EEFC1-1CBA-418C-B7A6-63C2CC8884F1}" dt="2025-10-15T18:44:15.102" v="5039" actId="1076"/>
          <ac:spMkLst>
            <pc:docMk/>
            <pc:sldMk cId="2183379960" sldId="488"/>
            <ac:spMk id="17" creationId="{9BC18181-8FFB-EBA6-A311-FCD15A443D64}"/>
          </ac:spMkLst>
        </pc:spChg>
        <pc:spChg chg="add mod">
          <ac:chgData name="Chris Alvin" userId="1477fe7d-12c1-4dcd-b708-f1331679ff1c" providerId="ADAL" clId="{977EEFC1-1CBA-418C-B7A6-63C2CC8884F1}" dt="2025-10-15T18:43:34.125" v="5011" actId="14100"/>
          <ac:spMkLst>
            <pc:docMk/>
            <pc:sldMk cId="2183379960" sldId="488"/>
            <ac:spMk id="18" creationId="{2C87E9D6-81D0-EC1C-0FE4-3B5F8052B6C9}"/>
          </ac:spMkLst>
        </pc:spChg>
        <pc:picChg chg="add mod">
          <ac:chgData name="Chris Alvin" userId="1477fe7d-12c1-4dcd-b708-f1331679ff1c" providerId="ADAL" clId="{977EEFC1-1CBA-418C-B7A6-63C2CC8884F1}" dt="2025-10-15T18:42:45.356" v="4931" actId="1076"/>
          <ac:picMkLst>
            <pc:docMk/>
            <pc:sldMk cId="2183379960" sldId="488"/>
            <ac:picMk id="14" creationId="{F6853804-C743-D886-D8CC-E925A348581B}"/>
          </ac:picMkLst>
        </pc:picChg>
      </pc:sldChg>
      <pc:sldChg chg="addSp delSp modSp add mod">
        <pc:chgData name="Chris Alvin" userId="1477fe7d-12c1-4dcd-b708-f1331679ff1c" providerId="ADAL" clId="{977EEFC1-1CBA-418C-B7A6-63C2CC8884F1}" dt="2025-10-15T18:55:31.213" v="5270" actId="20577"/>
        <pc:sldMkLst>
          <pc:docMk/>
          <pc:sldMk cId="1141589081" sldId="489"/>
        </pc:sldMkLst>
        <pc:spChg chg="add mod">
          <ac:chgData name="Chris Alvin" userId="1477fe7d-12c1-4dcd-b708-f1331679ff1c" providerId="ADAL" clId="{977EEFC1-1CBA-418C-B7A6-63C2CC8884F1}" dt="2025-10-15T18:54:59.584" v="5261" actId="14100"/>
          <ac:spMkLst>
            <pc:docMk/>
            <pc:sldMk cId="1141589081" sldId="489"/>
            <ac:spMk id="2" creationId="{3E8FC8E6-4F77-2A96-040F-A0122512998A}"/>
          </ac:spMkLst>
        </pc:spChg>
        <pc:spChg chg="mod">
          <ac:chgData name="Chris Alvin" userId="1477fe7d-12c1-4dcd-b708-f1331679ff1c" providerId="ADAL" clId="{977EEFC1-1CBA-418C-B7A6-63C2CC8884F1}" dt="2025-10-15T18:55:31.213" v="5270" actId="20577"/>
          <ac:spMkLst>
            <pc:docMk/>
            <pc:sldMk cId="1141589081" sldId="489"/>
            <ac:spMk id="4" creationId="{635E5855-21A5-BAE8-5065-72FE399C0451}"/>
          </ac:spMkLst>
        </pc:spChg>
        <pc:spChg chg="mod">
          <ac:chgData name="Chris Alvin" userId="1477fe7d-12c1-4dcd-b708-f1331679ff1c" providerId="ADAL" clId="{977EEFC1-1CBA-418C-B7A6-63C2CC8884F1}" dt="2025-10-15T18:55:06.087" v="5262" actId="1076"/>
          <ac:spMkLst>
            <pc:docMk/>
            <pc:sldMk cId="1141589081" sldId="489"/>
            <ac:spMk id="8" creationId="{A1DFD82A-3022-DDAB-EA05-7AB220815226}"/>
          </ac:spMkLst>
        </pc:spChg>
        <pc:spChg chg="mod">
          <ac:chgData name="Chris Alvin" userId="1477fe7d-12c1-4dcd-b708-f1331679ff1c" providerId="ADAL" clId="{977EEFC1-1CBA-418C-B7A6-63C2CC8884F1}" dt="2025-10-15T18:55:06.087" v="5262" actId="1076"/>
          <ac:spMkLst>
            <pc:docMk/>
            <pc:sldMk cId="1141589081" sldId="489"/>
            <ac:spMk id="15" creationId="{03B949BA-EFB8-5DA8-B8E5-BCD7E20C98A9}"/>
          </ac:spMkLst>
        </pc:spChg>
        <pc:spChg chg="mod">
          <ac:chgData name="Chris Alvin" userId="1477fe7d-12c1-4dcd-b708-f1331679ff1c" providerId="ADAL" clId="{977EEFC1-1CBA-418C-B7A6-63C2CC8884F1}" dt="2025-10-15T18:55:16.987" v="5265" actId="14100"/>
          <ac:spMkLst>
            <pc:docMk/>
            <pc:sldMk cId="1141589081" sldId="489"/>
            <ac:spMk id="16" creationId="{4A272608-D240-C544-4B50-905ACFA68477}"/>
          </ac:spMkLst>
        </pc:spChg>
        <pc:spChg chg="mod">
          <ac:chgData name="Chris Alvin" userId="1477fe7d-12c1-4dcd-b708-f1331679ff1c" providerId="ADAL" clId="{977EEFC1-1CBA-418C-B7A6-63C2CC8884F1}" dt="2025-10-15T18:55:12.425" v="5263" actId="1076"/>
          <ac:spMkLst>
            <pc:docMk/>
            <pc:sldMk cId="1141589081" sldId="489"/>
            <ac:spMk id="17" creationId="{275D0094-98B3-60F9-CBA0-77FF7232894E}"/>
          </ac:spMkLst>
        </pc:spChg>
      </pc:sldChg>
      <pc:sldChg chg="delSp modSp add mod delAnim">
        <pc:chgData name="Chris Alvin" userId="1477fe7d-12c1-4dcd-b708-f1331679ff1c" providerId="ADAL" clId="{977EEFC1-1CBA-418C-B7A6-63C2CC8884F1}" dt="2025-10-15T19:06:26.526" v="5341" actId="1076"/>
        <pc:sldMkLst>
          <pc:docMk/>
          <pc:sldMk cId="1012942748" sldId="491"/>
        </pc:sldMkLst>
        <pc:spChg chg="mod">
          <ac:chgData name="Chris Alvin" userId="1477fe7d-12c1-4dcd-b708-f1331679ff1c" providerId="ADAL" clId="{977EEFC1-1CBA-418C-B7A6-63C2CC8884F1}" dt="2025-10-15T19:06:17.986" v="5339" actId="1076"/>
          <ac:spMkLst>
            <pc:docMk/>
            <pc:sldMk cId="1012942748" sldId="491"/>
            <ac:spMk id="2" creationId="{A628F16D-2557-37E7-67A1-E11447ECD669}"/>
          </ac:spMkLst>
        </pc:spChg>
        <pc:spChg chg="mod">
          <ac:chgData name="Chris Alvin" userId="1477fe7d-12c1-4dcd-b708-f1331679ff1c" providerId="ADAL" clId="{977EEFC1-1CBA-418C-B7A6-63C2CC8884F1}" dt="2025-10-15T18:55:43" v="5275" actId="6549"/>
          <ac:spMkLst>
            <pc:docMk/>
            <pc:sldMk cId="1012942748" sldId="491"/>
            <ac:spMk id="4" creationId="{D06E6D95-0479-71C0-2A99-25083D686B39}"/>
          </ac:spMkLst>
        </pc:spChg>
        <pc:spChg chg="mod">
          <ac:chgData name="Chris Alvin" userId="1477fe7d-12c1-4dcd-b708-f1331679ff1c" providerId="ADAL" clId="{977EEFC1-1CBA-418C-B7A6-63C2CC8884F1}" dt="2025-10-15T19:06:21.034" v="5340" actId="1076"/>
          <ac:spMkLst>
            <pc:docMk/>
            <pc:sldMk cId="1012942748" sldId="491"/>
            <ac:spMk id="8" creationId="{553DE185-B8B8-1642-3414-65C08F9A9EDA}"/>
          </ac:spMkLst>
        </pc:spChg>
        <pc:spChg chg="mod">
          <ac:chgData name="Chris Alvin" userId="1477fe7d-12c1-4dcd-b708-f1331679ff1c" providerId="ADAL" clId="{977EEFC1-1CBA-418C-B7A6-63C2CC8884F1}" dt="2025-10-15T19:06:26.526" v="5341" actId="1076"/>
          <ac:spMkLst>
            <pc:docMk/>
            <pc:sldMk cId="1012942748" sldId="491"/>
            <ac:spMk id="16" creationId="{5CCA5375-52DE-DF25-647F-7DFA4196F864}"/>
          </ac:spMkLst>
        </pc:spChg>
      </pc:sldChg>
      <pc:sldChg chg="addSp delSp modSp add mod delAnim modAnim">
        <pc:chgData name="Chris Alvin" userId="1477fe7d-12c1-4dcd-b708-f1331679ff1c" providerId="ADAL" clId="{977EEFC1-1CBA-418C-B7A6-63C2CC8884F1}" dt="2025-10-16T17:00:27.171" v="6468"/>
        <pc:sldMkLst>
          <pc:docMk/>
          <pc:sldMk cId="1217290017" sldId="492"/>
        </pc:sldMkLst>
        <pc:spChg chg="add mod">
          <ac:chgData name="Chris Alvin" userId="1477fe7d-12c1-4dcd-b708-f1331679ff1c" providerId="ADAL" clId="{977EEFC1-1CBA-418C-B7A6-63C2CC8884F1}" dt="2025-10-16T17:00:00.611" v="6461" actId="1076"/>
          <ac:spMkLst>
            <pc:docMk/>
            <pc:sldMk cId="1217290017" sldId="492"/>
            <ac:spMk id="3" creationId="{7D3ADED2-2211-C895-9C59-8C9AF3AD3C2B}"/>
          </ac:spMkLst>
        </pc:spChg>
        <pc:spChg chg="mod">
          <ac:chgData name="Chris Alvin" userId="1477fe7d-12c1-4dcd-b708-f1331679ff1c" providerId="ADAL" clId="{977EEFC1-1CBA-418C-B7A6-63C2CC8884F1}" dt="2025-10-16T16:38:00.823" v="6324" actId="20577"/>
          <ac:spMkLst>
            <pc:docMk/>
            <pc:sldMk cId="1217290017" sldId="492"/>
            <ac:spMk id="4" creationId="{9992A721-73DB-207D-D9EE-2EE814FFF33F}"/>
          </ac:spMkLst>
        </pc:spChg>
        <pc:spChg chg="add mod">
          <ac:chgData name="Chris Alvin" userId="1477fe7d-12c1-4dcd-b708-f1331679ff1c" providerId="ADAL" clId="{977EEFC1-1CBA-418C-B7A6-63C2CC8884F1}" dt="2025-10-16T16:50:30.013" v="6405" actId="20577"/>
          <ac:spMkLst>
            <pc:docMk/>
            <pc:sldMk cId="1217290017" sldId="492"/>
            <ac:spMk id="6" creationId="{B4C36877-7E9B-8A12-EFAC-47C7F6A5DA88}"/>
          </ac:spMkLst>
        </pc:spChg>
        <pc:spChg chg="add mod">
          <ac:chgData name="Chris Alvin" userId="1477fe7d-12c1-4dcd-b708-f1331679ff1c" providerId="ADAL" clId="{977EEFC1-1CBA-418C-B7A6-63C2CC8884F1}" dt="2025-10-16T16:49:14.366" v="6383" actId="1076"/>
          <ac:spMkLst>
            <pc:docMk/>
            <pc:sldMk cId="1217290017" sldId="492"/>
            <ac:spMk id="7" creationId="{59CA48AC-9C2D-85A1-2044-8E2BE1D0D32A}"/>
          </ac:spMkLst>
        </pc:spChg>
        <pc:spChg chg="add mod">
          <ac:chgData name="Chris Alvin" userId="1477fe7d-12c1-4dcd-b708-f1331679ff1c" providerId="ADAL" clId="{977EEFC1-1CBA-418C-B7A6-63C2CC8884F1}" dt="2025-10-16T16:59:46.894" v="6460" actId="20577"/>
          <ac:spMkLst>
            <pc:docMk/>
            <pc:sldMk cId="1217290017" sldId="492"/>
            <ac:spMk id="8" creationId="{64903FAA-1B5A-789F-9FBD-673A77191C26}"/>
          </ac:spMkLst>
        </pc:spChg>
        <pc:spChg chg="add del mod">
          <ac:chgData name="Chris Alvin" userId="1477fe7d-12c1-4dcd-b708-f1331679ff1c" providerId="ADAL" clId="{977EEFC1-1CBA-418C-B7A6-63C2CC8884F1}" dt="2025-10-16T16:51:44.721" v="6427" actId="1076"/>
          <ac:spMkLst>
            <pc:docMk/>
            <pc:sldMk cId="1217290017" sldId="492"/>
            <ac:spMk id="9" creationId="{2E6E0DE6-648E-1B1F-21E8-BB818AE50507}"/>
          </ac:spMkLst>
        </pc:spChg>
        <pc:spChg chg="add mod">
          <ac:chgData name="Chris Alvin" userId="1477fe7d-12c1-4dcd-b708-f1331679ff1c" providerId="ADAL" clId="{977EEFC1-1CBA-418C-B7A6-63C2CC8884F1}" dt="2025-10-16T16:57:49.111" v="6444" actId="1076"/>
          <ac:spMkLst>
            <pc:docMk/>
            <pc:sldMk cId="1217290017" sldId="492"/>
            <ac:spMk id="11" creationId="{2ACA83E0-1C74-340D-34B7-9AE7AB89EA76}"/>
          </ac:spMkLst>
        </pc:spChg>
        <pc:spChg chg="add mod">
          <ac:chgData name="Chris Alvin" userId="1477fe7d-12c1-4dcd-b708-f1331679ff1c" providerId="ADAL" clId="{977EEFC1-1CBA-418C-B7A6-63C2CC8884F1}" dt="2025-10-16T16:58:18.445" v="6453" actId="14100"/>
          <ac:spMkLst>
            <pc:docMk/>
            <pc:sldMk cId="1217290017" sldId="492"/>
            <ac:spMk id="14" creationId="{6459BC36-057E-C832-E2D3-CC9C32A8311A}"/>
          </ac:spMkLst>
        </pc:spChg>
        <pc:spChg chg="add mod">
          <ac:chgData name="Chris Alvin" userId="1477fe7d-12c1-4dcd-b708-f1331679ff1c" providerId="ADAL" clId="{977EEFC1-1CBA-418C-B7A6-63C2CC8884F1}" dt="2025-10-16T16:58:43.031" v="6458" actId="14100"/>
          <ac:spMkLst>
            <pc:docMk/>
            <pc:sldMk cId="1217290017" sldId="492"/>
            <ac:spMk id="15" creationId="{17BFBC0E-E482-F926-FE84-88E5F7A833C0}"/>
          </ac:spMkLst>
        </pc:spChg>
        <pc:spChg chg="add mod">
          <ac:chgData name="Chris Alvin" userId="1477fe7d-12c1-4dcd-b708-f1331679ff1c" providerId="ADAL" clId="{977EEFC1-1CBA-418C-B7A6-63C2CC8884F1}" dt="2025-10-16T16:51:30.987" v="6423" actId="1076"/>
          <ac:spMkLst>
            <pc:docMk/>
            <pc:sldMk cId="1217290017" sldId="492"/>
            <ac:spMk id="16" creationId="{3E11014E-06AE-FD3E-ED32-21187D6B9D12}"/>
          </ac:spMkLst>
        </pc:spChg>
        <pc:spChg chg="add mod">
          <ac:chgData name="Chris Alvin" userId="1477fe7d-12c1-4dcd-b708-f1331679ff1c" providerId="ADAL" clId="{977EEFC1-1CBA-418C-B7A6-63C2CC8884F1}" dt="2025-10-16T16:57:52.710" v="6445" actId="1076"/>
          <ac:spMkLst>
            <pc:docMk/>
            <pc:sldMk cId="1217290017" sldId="492"/>
            <ac:spMk id="17" creationId="{4C4E6A6A-07EC-1303-E28A-C7F2B0E0CC99}"/>
          </ac:spMkLst>
        </pc:spChg>
        <pc:spChg chg="add mod">
          <ac:chgData name="Chris Alvin" userId="1477fe7d-12c1-4dcd-b708-f1331679ff1c" providerId="ADAL" clId="{977EEFC1-1CBA-418C-B7A6-63C2CC8884F1}" dt="2025-10-16T16:51:30.987" v="6423" actId="1076"/>
          <ac:spMkLst>
            <pc:docMk/>
            <pc:sldMk cId="1217290017" sldId="492"/>
            <ac:spMk id="18" creationId="{3A12B609-D88B-A37E-F375-2B024AE101A4}"/>
          </ac:spMkLst>
        </pc:spChg>
        <pc:spChg chg="add mod">
          <ac:chgData name="Chris Alvin" userId="1477fe7d-12c1-4dcd-b708-f1331679ff1c" providerId="ADAL" clId="{977EEFC1-1CBA-418C-B7A6-63C2CC8884F1}" dt="2025-10-16T16:52:26.699" v="6434" actId="20577"/>
          <ac:spMkLst>
            <pc:docMk/>
            <pc:sldMk cId="1217290017" sldId="492"/>
            <ac:spMk id="19" creationId="{5C2C0574-476B-D66A-D338-F8ECCDF2CB7D}"/>
          </ac:spMkLst>
        </pc:spChg>
        <pc:spChg chg="add mod">
          <ac:chgData name="Chris Alvin" userId="1477fe7d-12c1-4dcd-b708-f1331679ff1c" providerId="ADAL" clId="{977EEFC1-1CBA-418C-B7A6-63C2CC8884F1}" dt="2025-10-16T16:50:55.163" v="6417" actId="6549"/>
          <ac:spMkLst>
            <pc:docMk/>
            <pc:sldMk cId="1217290017" sldId="492"/>
            <ac:spMk id="20" creationId="{24BF8BDA-653D-88E5-F90B-B49D48261BF8}"/>
          </ac:spMkLst>
        </pc:spChg>
        <pc:spChg chg="add mod">
          <ac:chgData name="Chris Alvin" userId="1477fe7d-12c1-4dcd-b708-f1331679ff1c" providerId="ADAL" clId="{977EEFC1-1CBA-418C-B7A6-63C2CC8884F1}" dt="2025-10-16T16:52:02.591" v="6428" actId="14100"/>
          <ac:spMkLst>
            <pc:docMk/>
            <pc:sldMk cId="1217290017" sldId="492"/>
            <ac:spMk id="21" creationId="{921052D8-0039-E7BE-4E23-E45EE7707497}"/>
          </ac:spMkLst>
        </pc:spChg>
        <pc:spChg chg="add mod">
          <ac:chgData name="Chris Alvin" userId="1477fe7d-12c1-4dcd-b708-f1331679ff1c" providerId="ADAL" clId="{977EEFC1-1CBA-418C-B7A6-63C2CC8884F1}" dt="2025-10-16T16:58:36.573" v="6457" actId="1076"/>
          <ac:spMkLst>
            <pc:docMk/>
            <pc:sldMk cId="1217290017" sldId="492"/>
            <ac:spMk id="24" creationId="{593007B3-027A-652E-D0F2-9FF574C091BC}"/>
          </ac:spMkLst>
        </pc:spChg>
        <pc:spChg chg="add mod">
          <ac:chgData name="Chris Alvin" userId="1477fe7d-12c1-4dcd-b708-f1331679ff1c" providerId="ADAL" clId="{977EEFC1-1CBA-418C-B7A6-63C2CC8884F1}" dt="2025-10-16T16:58:36.182" v="6456" actId="1076"/>
          <ac:spMkLst>
            <pc:docMk/>
            <pc:sldMk cId="1217290017" sldId="492"/>
            <ac:spMk id="25" creationId="{D7E1A319-296B-AAAD-7130-6278C760A08F}"/>
          </ac:spMkLst>
        </pc:spChg>
      </pc:sldChg>
      <pc:sldChg chg="addSp delSp modSp add mod">
        <pc:chgData name="Chris Alvin" userId="1477fe7d-12c1-4dcd-b708-f1331679ff1c" providerId="ADAL" clId="{977EEFC1-1CBA-418C-B7A6-63C2CC8884F1}" dt="2025-10-16T17:55:54.580" v="6997" actId="1076"/>
        <pc:sldMkLst>
          <pc:docMk/>
          <pc:sldMk cId="2006155171" sldId="493"/>
        </pc:sldMkLst>
        <pc:spChg chg="mod">
          <ac:chgData name="Chris Alvin" userId="1477fe7d-12c1-4dcd-b708-f1331679ff1c" providerId="ADAL" clId="{977EEFC1-1CBA-418C-B7A6-63C2CC8884F1}" dt="2025-10-15T20:05:58.667" v="5899" actId="20577"/>
          <ac:spMkLst>
            <pc:docMk/>
            <pc:sldMk cId="2006155171" sldId="493"/>
            <ac:spMk id="4" creationId="{76C3ACE8-F8BE-C4D4-66C9-7387915769BE}"/>
          </ac:spMkLst>
        </pc:spChg>
        <pc:spChg chg="add mod">
          <ac:chgData name="Chris Alvin" userId="1477fe7d-12c1-4dcd-b708-f1331679ff1c" providerId="ADAL" clId="{977EEFC1-1CBA-418C-B7A6-63C2CC8884F1}" dt="2025-10-16T17:55:33.422" v="6992" actId="1076"/>
          <ac:spMkLst>
            <pc:docMk/>
            <pc:sldMk cId="2006155171" sldId="493"/>
            <ac:spMk id="5" creationId="{4FE204FC-7687-91DB-DDB2-C55457C11779}"/>
          </ac:spMkLst>
        </pc:spChg>
        <pc:spChg chg="add mod">
          <ac:chgData name="Chris Alvin" userId="1477fe7d-12c1-4dcd-b708-f1331679ff1c" providerId="ADAL" clId="{977EEFC1-1CBA-418C-B7A6-63C2CC8884F1}" dt="2025-10-16T17:55:26.055" v="6991" actId="1076"/>
          <ac:spMkLst>
            <pc:docMk/>
            <pc:sldMk cId="2006155171" sldId="493"/>
            <ac:spMk id="6" creationId="{A6DFD0FC-81A9-2B6A-308B-D6D67CBAF3A6}"/>
          </ac:spMkLst>
        </pc:spChg>
        <pc:spChg chg="add mod">
          <ac:chgData name="Chris Alvin" userId="1477fe7d-12c1-4dcd-b708-f1331679ff1c" providerId="ADAL" clId="{977EEFC1-1CBA-418C-B7A6-63C2CC8884F1}" dt="2025-10-16T17:46:11.474" v="6804" actId="14100"/>
          <ac:spMkLst>
            <pc:docMk/>
            <pc:sldMk cId="2006155171" sldId="493"/>
            <ac:spMk id="8" creationId="{6BF6D7D2-4567-6D4A-5D34-BA46A2106EA8}"/>
          </ac:spMkLst>
        </pc:spChg>
        <pc:spChg chg="add mod">
          <ac:chgData name="Chris Alvin" userId="1477fe7d-12c1-4dcd-b708-f1331679ff1c" providerId="ADAL" clId="{977EEFC1-1CBA-418C-B7A6-63C2CC8884F1}" dt="2025-10-16T17:55:37.507" v="6993" actId="1076"/>
          <ac:spMkLst>
            <pc:docMk/>
            <pc:sldMk cId="2006155171" sldId="493"/>
            <ac:spMk id="12" creationId="{8E6F9E6C-ACD7-0B9D-569D-6B5118A4A97F}"/>
          </ac:spMkLst>
        </pc:spChg>
        <pc:spChg chg="add mod">
          <ac:chgData name="Chris Alvin" userId="1477fe7d-12c1-4dcd-b708-f1331679ff1c" providerId="ADAL" clId="{977EEFC1-1CBA-418C-B7A6-63C2CC8884F1}" dt="2025-10-16T17:55:54.580" v="6997" actId="1076"/>
          <ac:spMkLst>
            <pc:docMk/>
            <pc:sldMk cId="2006155171" sldId="493"/>
            <ac:spMk id="13" creationId="{CF2E4901-E8C0-D59F-C8A1-43F3349A34C7}"/>
          </ac:spMkLst>
        </pc:spChg>
        <pc:spChg chg="add mod">
          <ac:chgData name="Chris Alvin" userId="1477fe7d-12c1-4dcd-b708-f1331679ff1c" providerId="ADAL" clId="{977EEFC1-1CBA-418C-B7A6-63C2CC8884F1}" dt="2025-10-16T17:55:33.422" v="6992" actId="1076"/>
          <ac:spMkLst>
            <pc:docMk/>
            <pc:sldMk cId="2006155171" sldId="493"/>
            <ac:spMk id="14" creationId="{A43264C6-66C1-4EAE-2278-07051D44646A}"/>
          </ac:spMkLst>
        </pc:spChg>
        <pc:spChg chg="add mod">
          <ac:chgData name="Chris Alvin" userId="1477fe7d-12c1-4dcd-b708-f1331679ff1c" providerId="ADAL" clId="{977EEFC1-1CBA-418C-B7A6-63C2CC8884F1}" dt="2025-10-16T17:55:33.422" v="6992" actId="1076"/>
          <ac:spMkLst>
            <pc:docMk/>
            <pc:sldMk cId="2006155171" sldId="493"/>
            <ac:spMk id="15" creationId="{EF7B3C52-0D1C-1384-8BC0-34BBECF08A67}"/>
          </ac:spMkLst>
        </pc:spChg>
        <pc:spChg chg="add mod">
          <ac:chgData name="Chris Alvin" userId="1477fe7d-12c1-4dcd-b708-f1331679ff1c" providerId="ADAL" clId="{977EEFC1-1CBA-418C-B7A6-63C2CC8884F1}" dt="2025-10-16T17:55:33.422" v="6992" actId="1076"/>
          <ac:spMkLst>
            <pc:docMk/>
            <pc:sldMk cId="2006155171" sldId="493"/>
            <ac:spMk id="16" creationId="{9966C85B-D617-309B-BAB5-5213BD85E153}"/>
          </ac:spMkLst>
        </pc:spChg>
        <pc:spChg chg="add mod">
          <ac:chgData name="Chris Alvin" userId="1477fe7d-12c1-4dcd-b708-f1331679ff1c" providerId="ADAL" clId="{977EEFC1-1CBA-418C-B7A6-63C2CC8884F1}" dt="2025-10-16T17:55:33.422" v="6992" actId="1076"/>
          <ac:spMkLst>
            <pc:docMk/>
            <pc:sldMk cId="2006155171" sldId="493"/>
            <ac:spMk id="17" creationId="{B95F00BA-6845-4407-7303-1DC3C9B5DE4E}"/>
          </ac:spMkLst>
        </pc:spChg>
        <pc:spChg chg="add mod">
          <ac:chgData name="Chris Alvin" userId="1477fe7d-12c1-4dcd-b708-f1331679ff1c" providerId="ADAL" clId="{977EEFC1-1CBA-418C-B7A6-63C2CC8884F1}" dt="2025-10-16T17:55:33.422" v="6992" actId="1076"/>
          <ac:spMkLst>
            <pc:docMk/>
            <pc:sldMk cId="2006155171" sldId="493"/>
            <ac:spMk id="19" creationId="{AD6ADA66-EB50-AC3F-C2D8-C061150E9EAF}"/>
          </ac:spMkLst>
        </pc:spChg>
        <pc:spChg chg="add mod">
          <ac:chgData name="Chris Alvin" userId="1477fe7d-12c1-4dcd-b708-f1331679ff1c" providerId="ADAL" clId="{977EEFC1-1CBA-418C-B7A6-63C2CC8884F1}" dt="2025-10-16T17:55:33.422" v="6992" actId="1076"/>
          <ac:spMkLst>
            <pc:docMk/>
            <pc:sldMk cId="2006155171" sldId="493"/>
            <ac:spMk id="20" creationId="{30456E4B-B11B-E20D-C778-36D6649DB300}"/>
          </ac:spMkLst>
        </pc:spChg>
        <pc:spChg chg="add mod">
          <ac:chgData name="Chris Alvin" userId="1477fe7d-12c1-4dcd-b708-f1331679ff1c" providerId="ADAL" clId="{977EEFC1-1CBA-418C-B7A6-63C2CC8884F1}" dt="2025-10-16T17:55:33.422" v="6992" actId="1076"/>
          <ac:spMkLst>
            <pc:docMk/>
            <pc:sldMk cId="2006155171" sldId="493"/>
            <ac:spMk id="21" creationId="{74030AF7-1E7B-4A54-2325-13552B9860EA}"/>
          </ac:spMkLst>
        </pc:spChg>
        <pc:spChg chg="add mod">
          <ac:chgData name="Chris Alvin" userId="1477fe7d-12c1-4dcd-b708-f1331679ff1c" providerId="ADAL" clId="{977EEFC1-1CBA-418C-B7A6-63C2CC8884F1}" dt="2025-10-16T17:55:37.507" v="6993" actId="1076"/>
          <ac:spMkLst>
            <pc:docMk/>
            <pc:sldMk cId="2006155171" sldId="493"/>
            <ac:spMk id="25" creationId="{8AA3AFEC-03AF-95D1-1BDD-031EFB7BA486}"/>
          </ac:spMkLst>
        </pc:spChg>
      </pc:sldChg>
      <pc:sldChg chg="addSp delSp modSp add mod ord modAnim">
        <pc:chgData name="Chris Alvin" userId="1477fe7d-12c1-4dcd-b708-f1331679ff1c" providerId="ADAL" clId="{977EEFC1-1CBA-418C-B7A6-63C2CC8884F1}" dt="2025-10-16T16:42:53.795" v="6360" actId="1076"/>
        <pc:sldMkLst>
          <pc:docMk/>
          <pc:sldMk cId="1317697742" sldId="494"/>
        </pc:sldMkLst>
        <pc:spChg chg="add mod">
          <ac:chgData name="Chris Alvin" userId="1477fe7d-12c1-4dcd-b708-f1331679ff1c" providerId="ADAL" clId="{977EEFC1-1CBA-418C-B7A6-63C2CC8884F1}" dt="2025-10-16T16:37:41.143" v="6308" actId="1076"/>
          <ac:spMkLst>
            <pc:docMk/>
            <pc:sldMk cId="1317697742" sldId="494"/>
            <ac:spMk id="2" creationId="{195FAE00-1052-C358-044F-42F594B0E4BE}"/>
          </ac:spMkLst>
        </pc:spChg>
        <pc:spChg chg="mod">
          <ac:chgData name="Chris Alvin" userId="1477fe7d-12c1-4dcd-b708-f1331679ff1c" providerId="ADAL" clId="{977EEFC1-1CBA-418C-B7A6-63C2CC8884F1}" dt="2025-10-16T16:36:09.748" v="6303" actId="121"/>
          <ac:spMkLst>
            <pc:docMk/>
            <pc:sldMk cId="1317697742" sldId="494"/>
            <ac:spMk id="4" creationId="{5F41AD53-154E-9A19-DED0-7F391F29CB7B}"/>
          </ac:spMkLst>
        </pc:spChg>
        <pc:spChg chg="add mod">
          <ac:chgData name="Chris Alvin" userId="1477fe7d-12c1-4dcd-b708-f1331679ff1c" providerId="ADAL" clId="{977EEFC1-1CBA-418C-B7A6-63C2CC8884F1}" dt="2025-10-16T16:42:53.795" v="6360" actId="1076"/>
          <ac:spMkLst>
            <pc:docMk/>
            <pc:sldMk cId="1317697742" sldId="494"/>
            <ac:spMk id="6" creationId="{9FCA0AEB-0AA6-CECA-1729-6C4374972474}"/>
          </ac:spMkLst>
        </pc:spChg>
        <pc:spChg chg="add del mod">
          <ac:chgData name="Chris Alvin" userId="1477fe7d-12c1-4dcd-b708-f1331679ff1c" providerId="ADAL" clId="{977EEFC1-1CBA-418C-B7A6-63C2CC8884F1}" dt="2025-10-16T16:37:41.143" v="6308" actId="1076"/>
          <ac:spMkLst>
            <pc:docMk/>
            <pc:sldMk cId="1317697742" sldId="494"/>
            <ac:spMk id="9" creationId="{C8337860-73D6-DAF9-E5BC-08C731AD351A}"/>
          </ac:spMkLst>
        </pc:spChg>
        <pc:spChg chg="add mod">
          <ac:chgData name="Chris Alvin" userId="1477fe7d-12c1-4dcd-b708-f1331679ff1c" providerId="ADAL" clId="{977EEFC1-1CBA-418C-B7A6-63C2CC8884F1}" dt="2025-10-16T16:35:18.936" v="6284" actId="6549"/>
          <ac:spMkLst>
            <pc:docMk/>
            <pc:sldMk cId="1317697742" sldId="494"/>
            <ac:spMk id="11" creationId="{3B1C5C60-0876-D255-634A-4B5A6F21D06C}"/>
          </ac:spMkLst>
        </pc:spChg>
        <pc:spChg chg="add mod">
          <ac:chgData name="Chris Alvin" userId="1477fe7d-12c1-4dcd-b708-f1331679ff1c" providerId="ADAL" clId="{977EEFC1-1CBA-418C-B7A6-63C2CC8884F1}" dt="2025-10-16T16:34:18.845" v="6253" actId="21"/>
          <ac:spMkLst>
            <pc:docMk/>
            <pc:sldMk cId="1317697742" sldId="494"/>
            <ac:spMk id="16" creationId="{29129812-F922-A59A-FAC1-4A31BE2B15C8}"/>
          </ac:spMkLst>
        </pc:spChg>
        <pc:spChg chg="add mod">
          <ac:chgData name="Chris Alvin" userId="1477fe7d-12c1-4dcd-b708-f1331679ff1c" providerId="ADAL" clId="{977EEFC1-1CBA-418C-B7A6-63C2CC8884F1}" dt="2025-10-16T16:35:13.535" v="6283" actId="1076"/>
          <ac:spMkLst>
            <pc:docMk/>
            <pc:sldMk cId="1317697742" sldId="494"/>
            <ac:spMk id="23" creationId="{EC46C5C5-6A50-2F58-9055-A782258CB498}"/>
          </ac:spMkLst>
        </pc:spChg>
        <pc:spChg chg="add mod">
          <ac:chgData name="Chris Alvin" userId="1477fe7d-12c1-4dcd-b708-f1331679ff1c" providerId="ADAL" clId="{977EEFC1-1CBA-418C-B7A6-63C2CC8884F1}" dt="2025-10-16T16:35:31.046" v="6290" actId="1076"/>
          <ac:spMkLst>
            <pc:docMk/>
            <pc:sldMk cId="1317697742" sldId="494"/>
            <ac:spMk id="26" creationId="{A6418CA4-CCBA-D484-7899-4670963C0531}"/>
          </ac:spMkLst>
        </pc:spChg>
        <pc:spChg chg="add del mod">
          <ac:chgData name="Chris Alvin" userId="1477fe7d-12c1-4dcd-b708-f1331679ff1c" providerId="ADAL" clId="{977EEFC1-1CBA-418C-B7A6-63C2CC8884F1}" dt="2025-10-16T16:42:03.563" v="6353" actId="14100"/>
          <ac:spMkLst>
            <pc:docMk/>
            <pc:sldMk cId="1317697742" sldId="494"/>
            <ac:spMk id="27" creationId="{18E3E77A-8D90-41C3-DB2F-B92E30BD0D90}"/>
          </ac:spMkLst>
        </pc:spChg>
        <pc:spChg chg="add mod">
          <ac:chgData name="Chris Alvin" userId="1477fe7d-12c1-4dcd-b708-f1331679ff1c" providerId="ADAL" clId="{977EEFC1-1CBA-418C-B7A6-63C2CC8884F1}" dt="2025-10-16T16:42:19.620" v="6357" actId="1076"/>
          <ac:spMkLst>
            <pc:docMk/>
            <pc:sldMk cId="1317697742" sldId="494"/>
            <ac:spMk id="28" creationId="{8243C827-0CC4-5FEF-BD13-852647504D38}"/>
          </ac:spMkLst>
        </pc:spChg>
        <pc:spChg chg="add mod">
          <ac:chgData name="Chris Alvin" userId="1477fe7d-12c1-4dcd-b708-f1331679ff1c" providerId="ADAL" clId="{977EEFC1-1CBA-418C-B7A6-63C2CC8884F1}" dt="2025-10-16T16:42:08.477" v="6355" actId="14100"/>
          <ac:spMkLst>
            <pc:docMk/>
            <pc:sldMk cId="1317697742" sldId="494"/>
            <ac:spMk id="30" creationId="{92E71379-DEE4-9BDA-D2A8-E8387E1D33DF}"/>
          </ac:spMkLst>
        </pc:spChg>
        <pc:graphicFrameChg chg="mod modGraphic">
          <ac:chgData name="Chris Alvin" userId="1477fe7d-12c1-4dcd-b708-f1331679ff1c" providerId="ADAL" clId="{977EEFC1-1CBA-418C-B7A6-63C2CC8884F1}" dt="2025-10-16T16:39:00.602" v="6330" actId="6549"/>
          <ac:graphicFrameMkLst>
            <pc:docMk/>
            <pc:sldMk cId="1317697742" sldId="494"/>
            <ac:graphicFrameMk id="10" creationId="{A4A1F431-7815-79D5-8981-3243B7F17DB4}"/>
          </ac:graphicFrameMkLst>
        </pc:graphicFrameChg>
      </pc:sldChg>
      <pc:sldChg chg="addSp delSp modSp add mod">
        <pc:chgData name="Chris Alvin" userId="1477fe7d-12c1-4dcd-b708-f1331679ff1c" providerId="ADAL" clId="{977EEFC1-1CBA-418C-B7A6-63C2CC8884F1}" dt="2025-10-17T14:18:12.065" v="8333" actId="20577"/>
        <pc:sldMkLst>
          <pc:docMk/>
          <pc:sldMk cId="2906568633" sldId="495"/>
        </pc:sldMkLst>
        <pc:spChg chg="add mod">
          <ac:chgData name="Chris Alvin" userId="1477fe7d-12c1-4dcd-b708-f1331679ff1c" providerId="ADAL" clId="{977EEFC1-1CBA-418C-B7A6-63C2CC8884F1}" dt="2025-10-16T18:53:49.425" v="7258" actId="255"/>
          <ac:spMkLst>
            <pc:docMk/>
            <pc:sldMk cId="2906568633" sldId="495"/>
            <ac:spMk id="2" creationId="{3B33075E-FAF8-541F-D8FB-1D291BA049D9}"/>
          </ac:spMkLst>
        </pc:spChg>
        <pc:spChg chg="mod">
          <ac:chgData name="Chris Alvin" userId="1477fe7d-12c1-4dcd-b708-f1331679ff1c" providerId="ADAL" clId="{977EEFC1-1CBA-418C-B7A6-63C2CC8884F1}" dt="2025-10-16T18:52:08.198" v="7238" actId="20577"/>
          <ac:spMkLst>
            <pc:docMk/>
            <pc:sldMk cId="2906568633" sldId="495"/>
            <ac:spMk id="4" creationId="{81D4D430-96E6-57E1-5F70-C1823B1E18A6}"/>
          </ac:spMkLst>
        </pc:spChg>
        <pc:spChg chg="add mod">
          <ac:chgData name="Chris Alvin" userId="1477fe7d-12c1-4dcd-b708-f1331679ff1c" providerId="ADAL" clId="{977EEFC1-1CBA-418C-B7A6-63C2CC8884F1}" dt="2025-10-16T18:53:49.425" v="7258" actId="255"/>
          <ac:spMkLst>
            <pc:docMk/>
            <pc:sldMk cId="2906568633" sldId="495"/>
            <ac:spMk id="10" creationId="{25B4A9EA-5235-62DC-3E28-94FE8DF9BFAD}"/>
          </ac:spMkLst>
        </pc:spChg>
        <pc:spChg chg="add mod">
          <ac:chgData name="Chris Alvin" userId="1477fe7d-12c1-4dcd-b708-f1331679ff1c" providerId="ADAL" clId="{977EEFC1-1CBA-418C-B7A6-63C2CC8884F1}" dt="2025-10-16T18:53:54.620" v="7259" actId="1076"/>
          <ac:spMkLst>
            <pc:docMk/>
            <pc:sldMk cId="2906568633" sldId="495"/>
            <ac:spMk id="11" creationId="{14C44552-4A3C-8636-2739-E527703DECCE}"/>
          </ac:spMkLst>
        </pc:spChg>
        <pc:spChg chg="add mod">
          <ac:chgData name="Chris Alvin" userId="1477fe7d-12c1-4dcd-b708-f1331679ff1c" providerId="ADAL" clId="{977EEFC1-1CBA-418C-B7A6-63C2CC8884F1}" dt="2025-10-17T14:18:12.065" v="8333" actId="20577"/>
          <ac:spMkLst>
            <pc:docMk/>
            <pc:sldMk cId="2906568633" sldId="495"/>
            <ac:spMk id="18" creationId="{134A6BD5-EA6A-4DF2-BBA6-BD717A267013}"/>
          </ac:spMkLst>
        </pc:spChg>
        <pc:spChg chg="add mod">
          <ac:chgData name="Chris Alvin" userId="1477fe7d-12c1-4dcd-b708-f1331679ff1c" providerId="ADAL" clId="{977EEFC1-1CBA-418C-B7A6-63C2CC8884F1}" dt="2025-10-16T18:53:58.229" v="7260" actId="1076"/>
          <ac:spMkLst>
            <pc:docMk/>
            <pc:sldMk cId="2906568633" sldId="495"/>
            <ac:spMk id="22" creationId="{F2A1AC09-7B65-953D-5979-EAA37CAA96BE}"/>
          </ac:spMkLst>
        </pc:spChg>
        <pc:picChg chg="add mod ord">
          <ac:chgData name="Chris Alvin" userId="1477fe7d-12c1-4dcd-b708-f1331679ff1c" providerId="ADAL" clId="{977EEFC1-1CBA-418C-B7A6-63C2CC8884F1}" dt="2025-10-16T18:52:18.916" v="7240" actId="167"/>
          <ac:picMkLst>
            <pc:docMk/>
            <pc:sldMk cId="2906568633" sldId="495"/>
            <ac:picMk id="7" creationId="{7ACF7855-4C6B-2EC8-098B-E86C48E7019F}"/>
          </ac:picMkLst>
        </pc:picChg>
      </pc:sldChg>
      <pc:sldChg chg="addSp delSp modSp add mod modAnim">
        <pc:chgData name="Chris Alvin" userId="1477fe7d-12c1-4dcd-b708-f1331679ff1c" providerId="ADAL" clId="{977EEFC1-1CBA-418C-B7A6-63C2CC8884F1}" dt="2025-10-17T13:14:40.840" v="7642"/>
        <pc:sldMkLst>
          <pc:docMk/>
          <pc:sldMk cId="3461427782" sldId="496"/>
        </pc:sldMkLst>
        <pc:spChg chg="add mod">
          <ac:chgData name="Chris Alvin" userId="1477fe7d-12c1-4dcd-b708-f1331679ff1c" providerId="ADAL" clId="{977EEFC1-1CBA-418C-B7A6-63C2CC8884F1}" dt="2025-10-16T19:49:46.311" v="7605" actId="255"/>
          <ac:spMkLst>
            <pc:docMk/>
            <pc:sldMk cId="3461427782" sldId="496"/>
            <ac:spMk id="3" creationId="{966540B2-AAFC-2572-3D01-ABD8FAE2F835}"/>
          </ac:spMkLst>
        </pc:spChg>
        <pc:spChg chg="mod">
          <ac:chgData name="Chris Alvin" userId="1477fe7d-12c1-4dcd-b708-f1331679ff1c" providerId="ADAL" clId="{977EEFC1-1CBA-418C-B7A6-63C2CC8884F1}" dt="2025-10-16T18:54:14.953" v="7285" actId="20577"/>
          <ac:spMkLst>
            <pc:docMk/>
            <pc:sldMk cId="3461427782" sldId="496"/>
            <ac:spMk id="4" creationId="{6577135A-BB49-FE2A-00A9-4D83B6B5D797}"/>
          </ac:spMkLst>
        </pc:spChg>
        <pc:spChg chg="add mod">
          <ac:chgData name="Chris Alvin" userId="1477fe7d-12c1-4dcd-b708-f1331679ff1c" providerId="ADAL" clId="{977EEFC1-1CBA-418C-B7A6-63C2CC8884F1}" dt="2025-10-16T19:49:46.311" v="7605" actId="255"/>
          <ac:spMkLst>
            <pc:docMk/>
            <pc:sldMk cId="3461427782" sldId="496"/>
            <ac:spMk id="5" creationId="{1F34D066-C7F9-3F4A-B6CA-7DED90E4B4A2}"/>
          </ac:spMkLst>
        </pc:spChg>
        <pc:spChg chg="add mod">
          <ac:chgData name="Chris Alvin" userId="1477fe7d-12c1-4dcd-b708-f1331679ff1c" providerId="ADAL" clId="{977EEFC1-1CBA-418C-B7A6-63C2CC8884F1}" dt="2025-10-16T19:49:52.399" v="7607" actId="1076"/>
          <ac:spMkLst>
            <pc:docMk/>
            <pc:sldMk cId="3461427782" sldId="496"/>
            <ac:spMk id="6" creationId="{B886739A-2793-7DD8-48C2-A01D1EA5F5F6}"/>
          </ac:spMkLst>
        </pc:spChg>
        <pc:spChg chg="add mod">
          <ac:chgData name="Chris Alvin" userId="1477fe7d-12c1-4dcd-b708-f1331679ff1c" providerId="ADAL" clId="{977EEFC1-1CBA-418C-B7A6-63C2CC8884F1}" dt="2025-10-16T19:49:46.311" v="7605" actId="255"/>
          <ac:spMkLst>
            <pc:docMk/>
            <pc:sldMk cId="3461427782" sldId="496"/>
            <ac:spMk id="8" creationId="{A76E58B4-3670-0AA6-A768-35ADB4639CC1}"/>
          </ac:spMkLst>
        </pc:spChg>
        <pc:spChg chg="add mod">
          <ac:chgData name="Chris Alvin" userId="1477fe7d-12c1-4dcd-b708-f1331679ff1c" providerId="ADAL" clId="{977EEFC1-1CBA-418C-B7A6-63C2CC8884F1}" dt="2025-10-16T19:50:06.196" v="7611" actId="1076"/>
          <ac:spMkLst>
            <pc:docMk/>
            <pc:sldMk cId="3461427782" sldId="496"/>
            <ac:spMk id="12" creationId="{6BFFDC7E-16D5-0A53-A977-B417EF3697C5}"/>
          </ac:spMkLst>
        </pc:spChg>
        <pc:picChg chg="add mod">
          <ac:chgData name="Chris Alvin" userId="1477fe7d-12c1-4dcd-b708-f1331679ff1c" providerId="ADAL" clId="{977EEFC1-1CBA-418C-B7A6-63C2CC8884F1}" dt="2025-10-16T19:50:24.725" v="7614" actId="14100"/>
          <ac:picMkLst>
            <pc:docMk/>
            <pc:sldMk cId="3461427782" sldId="496"/>
            <ac:picMk id="1028" creationId="{7B9CE35C-BAF9-F8AE-077B-15886506745C}"/>
          </ac:picMkLst>
        </pc:picChg>
        <pc:picChg chg="add mod">
          <ac:chgData name="Chris Alvin" userId="1477fe7d-12c1-4dcd-b708-f1331679ff1c" providerId="ADAL" clId="{977EEFC1-1CBA-418C-B7A6-63C2CC8884F1}" dt="2025-10-16T19:50:24.725" v="7614" actId="14100"/>
          <ac:picMkLst>
            <pc:docMk/>
            <pc:sldMk cId="3461427782" sldId="496"/>
            <ac:picMk id="1030" creationId="{606A542F-A514-F49A-F5FC-0EDAAFE0354D}"/>
          </ac:picMkLst>
        </pc:picChg>
      </pc:sldChg>
      <pc:sldChg chg="addSp delSp modSp add mod modAnim">
        <pc:chgData name="Chris Alvin" userId="1477fe7d-12c1-4dcd-b708-f1331679ff1c" providerId="ADAL" clId="{977EEFC1-1CBA-418C-B7A6-63C2CC8884F1}" dt="2025-10-17T14:31:59.455" v="8697" actId="14100"/>
        <pc:sldMkLst>
          <pc:docMk/>
          <pc:sldMk cId="941594032" sldId="497"/>
        </pc:sldMkLst>
        <pc:spChg chg="add del mod">
          <ac:chgData name="Chris Alvin" userId="1477fe7d-12c1-4dcd-b708-f1331679ff1c" providerId="ADAL" clId="{977EEFC1-1CBA-418C-B7A6-63C2CC8884F1}" dt="2025-10-17T14:18:45.811" v="8341" actId="1076"/>
          <ac:spMkLst>
            <pc:docMk/>
            <pc:sldMk cId="941594032" sldId="497"/>
            <ac:spMk id="2" creationId="{A827C784-3C36-38CD-922D-D9CC488474B2}"/>
          </ac:spMkLst>
        </pc:spChg>
        <pc:spChg chg="add mod">
          <ac:chgData name="Chris Alvin" userId="1477fe7d-12c1-4dcd-b708-f1331679ff1c" providerId="ADAL" clId="{977EEFC1-1CBA-418C-B7A6-63C2CC8884F1}" dt="2025-10-17T14:07:12.417" v="8172" actId="27636"/>
          <ac:spMkLst>
            <pc:docMk/>
            <pc:sldMk cId="941594032" sldId="497"/>
            <ac:spMk id="3" creationId="{C9367DD7-9A60-CA0E-F20B-8C44521B9229}"/>
          </ac:spMkLst>
        </pc:spChg>
        <pc:spChg chg="mod">
          <ac:chgData name="Chris Alvin" userId="1477fe7d-12c1-4dcd-b708-f1331679ff1c" providerId="ADAL" clId="{977EEFC1-1CBA-418C-B7A6-63C2CC8884F1}" dt="2025-10-16T19:59:11.005" v="7634" actId="20577"/>
          <ac:spMkLst>
            <pc:docMk/>
            <pc:sldMk cId="941594032" sldId="497"/>
            <ac:spMk id="4" creationId="{76839D8B-69C3-CE50-FF8A-D3CDFF2D49C1}"/>
          </ac:spMkLst>
        </pc:spChg>
        <pc:spChg chg="add mod">
          <ac:chgData name="Chris Alvin" userId="1477fe7d-12c1-4dcd-b708-f1331679ff1c" providerId="ADAL" clId="{977EEFC1-1CBA-418C-B7A6-63C2CC8884F1}" dt="2025-10-17T14:31:59.455" v="8697" actId="14100"/>
          <ac:spMkLst>
            <pc:docMk/>
            <pc:sldMk cId="941594032" sldId="497"/>
            <ac:spMk id="5" creationId="{586B096B-ED80-9581-33EE-98F8D8F411FA}"/>
          </ac:spMkLst>
        </pc:spChg>
        <pc:spChg chg="add del mod">
          <ac:chgData name="Chris Alvin" userId="1477fe7d-12c1-4dcd-b708-f1331679ff1c" providerId="ADAL" clId="{977EEFC1-1CBA-418C-B7A6-63C2CC8884F1}" dt="2025-10-17T14:18:50.820" v="8342" actId="1076"/>
          <ac:spMkLst>
            <pc:docMk/>
            <pc:sldMk cId="941594032" sldId="497"/>
            <ac:spMk id="7" creationId="{46525782-CCAC-EBD0-CCE2-2C6DEA5E373B}"/>
          </ac:spMkLst>
        </pc:spChg>
        <pc:spChg chg="add mod">
          <ac:chgData name="Chris Alvin" userId="1477fe7d-12c1-4dcd-b708-f1331679ff1c" providerId="ADAL" clId="{977EEFC1-1CBA-418C-B7A6-63C2CC8884F1}" dt="2025-10-17T14:19:10.361" v="8345" actId="1076"/>
          <ac:spMkLst>
            <pc:docMk/>
            <pc:sldMk cId="941594032" sldId="497"/>
            <ac:spMk id="13" creationId="{8E9EA5FD-8A1A-CA94-DAAD-5A8BB7F9310C}"/>
          </ac:spMkLst>
        </pc:spChg>
        <pc:spChg chg="add mod">
          <ac:chgData name="Chris Alvin" userId="1477fe7d-12c1-4dcd-b708-f1331679ff1c" providerId="ADAL" clId="{977EEFC1-1CBA-418C-B7A6-63C2CC8884F1}" dt="2025-10-17T14:15:57.611" v="8317" actId="1076"/>
          <ac:spMkLst>
            <pc:docMk/>
            <pc:sldMk cId="941594032" sldId="497"/>
            <ac:spMk id="15" creationId="{94A9B04A-32AA-36A2-8A39-376F9603B52E}"/>
          </ac:spMkLst>
        </pc:spChg>
        <pc:spChg chg="add mod">
          <ac:chgData name="Chris Alvin" userId="1477fe7d-12c1-4dcd-b708-f1331679ff1c" providerId="ADAL" clId="{977EEFC1-1CBA-418C-B7A6-63C2CC8884F1}" dt="2025-10-17T14:19:31.871" v="8350" actId="1076"/>
          <ac:spMkLst>
            <pc:docMk/>
            <pc:sldMk cId="941594032" sldId="497"/>
            <ac:spMk id="16" creationId="{025E47CD-CDFA-C49F-01F1-2178E42FF040}"/>
          </ac:spMkLst>
        </pc:spChg>
        <pc:spChg chg="add mod">
          <ac:chgData name="Chris Alvin" userId="1477fe7d-12c1-4dcd-b708-f1331679ff1c" providerId="ADAL" clId="{977EEFC1-1CBA-418C-B7A6-63C2CC8884F1}" dt="2025-10-17T14:19:31.871" v="8350" actId="1076"/>
          <ac:spMkLst>
            <pc:docMk/>
            <pc:sldMk cId="941594032" sldId="497"/>
            <ac:spMk id="17" creationId="{A8AADE28-42A5-98A0-23B4-BCC6649171FC}"/>
          </ac:spMkLst>
        </pc:spChg>
        <pc:spChg chg="add mod">
          <ac:chgData name="Chris Alvin" userId="1477fe7d-12c1-4dcd-b708-f1331679ff1c" providerId="ADAL" clId="{977EEFC1-1CBA-418C-B7A6-63C2CC8884F1}" dt="2025-10-17T14:19:31.871" v="8350" actId="1076"/>
          <ac:spMkLst>
            <pc:docMk/>
            <pc:sldMk cId="941594032" sldId="497"/>
            <ac:spMk id="18" creationId="{6B6E6BE4-5951-2325-279E-5B9BC7476939}"/>
          </ac:spMkLst>
        </pc:spChg>
        <pc:spChg chg="add mod">
          <ac:chgData name="Chris Alvin" userId="1477fe7d-12c1-4dcd-b708-f1331679ff1c" providerId="ADAL" clId="{977EEFC1-1CBA-418C-B7A6-63C2CC8884F1}" dt="2025-10-17T14:27:26.723" v="8497" actId="1076"/>
          <ac:spMkLst>
            <pc:docMk/>
            <pc:sldMk cId="941594032" sldId="497"/>
            <ac:spMk id="19" creationId="{77EAA9C5-4DA5-182C-7E3D-87A9BA7B8498}"/>
          </ac:spMkLst>
        </pc:spChg>
        <pc:spChg chg="add mod">
          <ac:chgData name="Chris Alvin" userId="1477fe7d-12c1-4dcd-b708-f1331679ff1c" providerId="ADAL" clId="{977EEFC1-1CBA-418C-B7A6-63C2CC8884F1}" dt="2025-10-17T14:27:35.551" v="8506" actId="14100"/>
          <ac:spMkLst>
            <pc:docMk/>
            <pc:sldMk cId="941594032" sldId="497"/>
            <ac:spMk id="20" creationId="{867A3ECB-22E1-8AF8-214C-E3BC272A9306}"/>
          </ac:spMkLst>
        </pc:spChg>
        <pc:spChg chg="add mod">
          <ac:chgData name="Chris Alvin" userId="1477fe7d-12c1-4dcd-b708-f1331679ff1c" providerId="ADAL" clId="{977EEFC1-1CBA-418C-B7A6-63C2CC8884F1}" dt="2025-10-17T14:22:46.208" v="8401" actId="1076"/>
          <ac:spMkLst>
            <pc:docMk/>
            <pc:sldMk cId="941594032" sldId="497"/>
            <ac:spMk id="22" creationId="{FCE13E0B-27E5-6984-B8BA-54327C8B4D15}"/>
          </ac:spMkLst>
        </pc:spChg>
        <pc:spChg chg="add mod">
          <ac:chgData name="Chris Alvin" userId="1477fe7d-12c1-4dcd-b708-f1331679ff1c" providerId="ADAL" clId="{977EEFC1-1CBA-418C-B7A6-63C2CC8884F1}" dt="2025-10-17T14:27:20.388" v="8496" actId="14100"/>
          <ac:spMkLst>
            <pc:docMk/>
            <pc:sldMk cId="941594032" sldId="497"/>
            <ac:spMk id="23" creationId="{186B39F6-6CAF-F7E9-EDB7-AABDC5D739A5}"/>
          </ac:spMkLst>
        </pc:spChg>
      </pc:sldChg>
      <pc:sldChg chg="addSp delSp modSp add mod delAnim modAnim">
        <pc:chgData name="Chris Alvin" userId="1477fe7d-12c1-4dcd-b708-f1331679ff1c" providerId="ADAL" clId="{977EEFC1-1CBA-418C-B7A6-63C2CC8884F1}" dt="2025-10-17T15:07:32.885" v="8929" actId="207"/>
        <pc:sldMkLst>
          <pc:docMk/>
          <pc:sldMk cId="284765130" sldId="498"/>
        </pc:sldMkLst>
        <pc:spChg chg="mod">
          <ac:chgData name="Chris Alvin" userId="1477fe7d-12c1-4dcd-b708-f1331679ff1c" providerId="ADAL" clId="{977EEFC1-1CBA-418C-B7A6-63C2CC8884F1}" dt="2025-10-17T15:07:32.885" v="8929" actId="207"/>
          <ac:spMkLst>
            <pc:docMk/>
            <pc:sldMk cId="284765130" sldId="498"/>
            <ac:spMk id="3" creationId="{6D9E21BC-E59B-3F97-1F46-EDB98B5414B9}"/>
          </ac:spMkLst>
        </pc:spChg>
        <pc:spChg chg="mod">
          <ac:chgData name="Chris Alvin" userId="1477fe7d-12c1-4dcd-b708-f1331679ff1c" providerId="ADAL" clId="{977EEFC1-1CBA-418C-B7A6-63C2CC8884F1}" dt="2025-10-17T14:29:25.688" v="8542" actId="20577"/>
          <ac:spMkLst>
            <pc:docMk/>
            <pc:sldMk cId="284765130" sldId="498"/>
            <ac:spMk id="4" creationId="{AFEC8E50-2B0F-29C2-278E-0A7B0B7977F1}"/>
          </ac:spMkLst>
        </pc:spChg>
        <pc:spChg chg="add mod">
          <ac:chgData name="Chris Alvin" userId="1477fe7d-12c1-4dcd-b708-f1331679ff1c" providerId="ADAL" clId="{977EEFC1-1CBA-418C-B7A6-63C2CC8884F1}" dt="2025-10-17T14:43:24.498" v="8902" actId="14100"/>
          <ac:spMkLst>
            <pc:docMk/>
            <pc:sldMk cId="284765130" sldId="498"/>
            <ac:spMk id="6" creationId="{45F4B1A6-3C53-DBC0-132E-EED69F9286B0}"/>
          </ac:spMkLst>
        </pc:spChg>
        <pc:spChg chg="add mod">
          <ac:chgData name="Chris Alvin" userId="1477fe7d-12c1-4dcd-b708-f1331679ff1c" providerId="ADAL" clId="{977EEFC1-1CBA-418C-B7A6-63C2CC8884F1}" dt="2025-10-17T15:06:17.120" v="8903" actId="1076"/>
          <ac:spMkLst>
            <pc:docMk/>
            <pc:sldMk cId="284765130" sldId="498"/>
            <ac:spMk id="11" creationId="{7CDEF490-34BA-A8B8-0A6F-E80D0078C8EB}"/>
          </ac:spMkLst>
        </pc:spChg>
        <pc:spChg chg="mod">
          <ac:chgData name="Chris Alvin" userId="1477fe7d-12c1-4dcd-b708-f1331679ff1c" providerId="ADAL" clId="{977EEFC1-1CBA-418C-B7A6-63C2CC8884F1}" dt="2025-10-17T14:38:40.278" v="8789" actId="1076"/>
          <ac:spMkLst>
            <pc:docMk/>
            <pc:sldMk cId="284765130" sldId="498"/>
            <ac:spMk id="13" creationId="{F4ECCBFA-E792-44A2-02EA-78DC2FFAD3D7}"/>
          </ac:spMkLst>
        </pc:spChg>
      </pc:sldChg>
      <pc:sldChg chg="addSp delSp modSp add mod delAnim modAnim">
        <pc:chgData name="Chris Alvin" userId="1477fe7d-12c1-4dcd-b708-f1331679ff1c" providerId="ADAL" clId="{977EEFC1-1CBA-418C-B7A6-63C2CC8884F1}" dt="2025-10-17T15:33:17.146" v="9654"/>
        <pc:sldMkLst>
          <pc:docMk/>
          <pc:sldMk cId="1421852610" sldId="499"/>
        </pc:sldMkLst>
        <pc:spChg chg="add mod">
          <ac:chgData name="Chris Alvin" userId="1477fe7d-12c1-4dcd-b708-f1331679ff1c" providerId="ADAL" clId="{977EEFC1-1CBA-418C-B7A6-63C2CC8884F1}" dt="2025-10-17T15:24:00.178" v="9502" actId="1076"/>
          <ac:spMkLst>
            <pc:docMk/>
            <pc:sldMk cId="1421852610" sldId="499"/>
            <ac:spMk id="2" creationId="{EFEFB03C-E1BD-D49A-33EA-7383348D7B0F}"/>
          </ac:spMkLst>
        </pc:spChg>
        <pc:spChg chg="mod">
          <ac:chgData name="Chris Alvin" userId="1477fe7d-12c1-4dcd-b708-f1331679ff1c" providerId="ADAL" clId="{977EEFC1-1CBA-418C-B7A6-63C2CC8884F1}" dt="2025-10-17T15:23:55.080" v="9501" actId="255"/>
          <ac:spMkLst>
            <pc:docMk/>
            <pc:sldMk cId="1421852610" sldId="499"/>
            <ac:spMk id="3" creationId="{39DA02E4-B6E3-CCD2-68EC-0C254C92E29B}"/>
          </ac:spMkLst>
        </pc:spChg>
        <pc:spChg chg="mod">
          <ac:chgData name="Chris Alvin" userId="1477fe7d-12c1-4dcd-b708-f1331679ff1c" providerId="ADAL" clId="{977EEFC1-1CBA-418C-B7A6-63C2CC8884F1}" dt="2025-10-17T15:10:03.951" v="8943" actId="20577"/>
          <ac:spMkLst>
            <pc:docMk/>
            <pc:sldMk cId="1421852610" sldId="499"/>
            <ac:spMk id="4" creationId="{2040D5B3-D840-B200-F06F-EFA5C86B8948}"/>
          </ac:spMkLst>
        </pc:spChg>
        <pc:spChg chg="add mod">
          <ac:chgData name="Chris Alvin" userId="1477fe7d-12c1-4dcd-b708-f1331679ff1c" providerId="ADAL" clId="{977EEFC1-1CBA-418C-B7A6-63C2CC8884F1}" dt="2025-10-17T15:24:00.178" v="9502" actId="1076"/>
          <ac:spMkLst>
            <pc:docMk/>
            <pc:sldMk cId="1421852610" sldId="499"/>
            <ac:spMk id="5" creationId="{09C6AD70-F995-EEA3-6A84-D6DA9576AB2F}"/>
          </ac:spMkLst>
        </pc:spChg>
        <pc:spChg chg="add mod">
          <ac:chgData name="Chris Alvin" userId="1477fe7d-12c1-4dcd-b708-f1331679ff1c" providerId="ADAL" clId="{977EEFC1-1CBA-418C-B7A6-63C2CC8884F1}" dt="2025-10-17T15:24:03.988" v="9503" actId="1076"/>
          <ac:spMkLst>
            <pc:docMk/>
            <pc:sldMk cId="1421852610" sldId="499"/>
            <ac:spMk id="7" creationId="{B6E6C345-0C7B-91FB-4B48-33BF19560060}"/>
          </ac:spMkLst>
        </pc:spChg>
        <pc:spChg chg="add mod">
          <ac:chgData name="Chris Alvin" userId="1477fe7d-12c1-4dcd-b708-f1331679ff1c" providerId="ADAL" clId="{977EEFC1-1CBA-418C-B7A6-63C2CC8884F1}" dt="2025-10-17T15:24:17.158" v="9504" actId="1076"/>
          <ac:spMkLst>
            <pc:docMk/>
            <pc:sldMk cId="1421852610" sldId="499"/>
            <ac:spMk id="9" creationId="{D1738FF0-08E4-3751-9102-EE3992CBB9AD}"/>
          </ac:spMkLst>
        </pc:spChg>
        <pc:spChg chg="add mod">
          <ac:chgData name="Chris Alvin" userId="1477fe7d-12c1-4dcd-b708-f1331679ff1c" providerId="ADAL" clId="{977EEFC1-1CBA-418C-B7A6-63C2CC8884F1}" dt="2025-10-17T15:25:33.978" v="9525" actId="1076"/>
          <ac:spMkLst>
            <pc:docMk/>
            <pc:sldMk cId="1421852610" sldId="499"/>
            <ac:spMk id="10" creationId="{596D07F0-5947-1104-4338-AD011650B47B}"/>
          </ac:spMkLst>
        </pc:spChg>
        <pc:spChg chg="add mod">
          <ac:chgData name="Chris Alvin" userId="1477fe7d-12c1-4dcd-b708-f1331679ff1c" providerId="ADAL" clId="{977EEFC1-1CBA-418C-B7A6-63C2CC8884F1}" dt="2025-10-17T15:24:34.278" v="9516" actId="14100"/>
          <ac:spMkLst>
            <pc:docMk/>
            <pc:sldMk cId="1421852610" sldId="499"/>
            <ac:spMk id="12" creationId="{5F471D8A-7479-210D-1C68-A87ECA52C529}"/>
          </ac:spMkLst>
        </pc:spChg>
        <pc:spChg chg="add mod">
          <ac:chgData name="Chris Alvin" userId="1477fe7d-12c1-4dcd-b708-f1331679ff1c" providerId="ADAL" clId="{977EEFC1-1CBA-418C-B7A6-63C2CC8884F1}" dt="2025-10-17T15:24:40.888" v="9517" actId="1076"/>
          <ac:spMkLst>
            <pc:docMk/>
            <pc:sldMk cId="1421852610" sldId="499"/>
            <ac:spMk id="14" creationId="{B78F3EE5-116D-6671-440C-3C310139814D}"/>
          </ac:spMkLst>
        </pc:spChg>
        <pc:spChg chg="add mod">
          <ac:chgData name="Chris Alvin" userId="1477fe7d-12c1-4dcd-b708-f1331679ff1c" providerId="ADAL" clId="{977EEFC1-1CBA-418C-B7A6-63C2CC8884F1}" dt="2025-10-17T15:32:08.958" v="9640" actId="1076"/>
          <ac:spMkLst>
            <pc:docMk/>
            <pc:sldMk cId="1421852610" sldId="499"/>
            <ac:spMk id="16" creationId="{5F6B6D5F-0DC3-DE42-0D7A-00857BEEF6A1}"/>
          </ac:spMkLst>
        </pc:spChg>
        <pc:spChg chg="add mod">
          <ac:chgData name="Chris Alvin" userId="1477fe7d-12c1-4dcd-b708-f1331679ff1c" providerId="ADAL" clId="{977EEFC1-1CBA-418C-B7A6-63C2CC8884F1}" dt="2025-10-17T15:32:36.513" v="9645" actId="14100"/>
          <ac:spMkLst>
            <pc:docMk/>
            <pc:sldMk cId="1421852610" sldId="499"/>
            <ac:spMk id="18" creationId="{205065AE-FA50-A8FB-F6AF-A7D74B3097CF}"/>
          </ac:spMkLst>
        </pc:spChg>
        <pc:spChg chg="add mod">
          <ac:chgData name="Chris Alvin" userId="1477fe7d-12c1-4dcd-b708-f1331679ff1c" providerId="ADAL" clId="{977EEFC1-1CBA-418C-B7A6-63C2CC8884F1}" dt="2025-10-17T15:32:08.958" v="9640" actId="1076"/>
          <ac:spMkLst>
            <pc:docMk/>
            <pc:sldMk cId="1421852610" sldId="499"/>
            <ac:spMk id="19" creationId="{51BB5F16-5E0A-D85D-4067-876F142B9A31}"/>
          </ac:spMkLst>
        </pc:spChg>
        <pc:graphicFrameChg chg="add mod modGraphic">
          <ac:chgData name="Chris Alvin" userId="1477fe7d-12c1-4dcd-b708-f1331679ff1c" providerId="ADAL" clId="{977EEFC1-1CBA-418C-B7A6-63C2CC8884F1}" dt="2025-10-17T15:32:04.358" v="9639" actId="1076"/>
          <ac:graphicFrameMkLst>
            <pc:docMk/>
            <pc:sldMk cId="1421852610" sldId="499"/>
            <ac:graphicFrameMk id="15" creationId="{B51C7CC4-E355-E477-239A-3340B377558A}"/>
          </ac:graphicFrameMkLst>
        </pc:graphicFrameChg>
      </pc:sldChg>
      <pc:sldChg chg="addSp delSp modSp add mod delAnim">
        <pc:chgData name="Chris Alvin" userId="1477fe7d-12c1-4dcd-b708-f1331679ff1c" providerId="ADAL" clId="{977EEFC1-1CBA-418C-B7A6-63C2CC8884F1}" dt="2025-10-17T15:57:09.732" v="9923" actId="14100"/>
        <pc:sldMkLst>
          <pc:docMk/>
          <pc:sldMk cId="980343238" sldId="500"/>
        </pc:sldMkLst>
        <pc:spChg chg="mod">
          <ac:chgData name="Chris Alvin" userId="1477fe7d-12c1-4dcd-b708-f1331679ff1c" providerId="ADAL" clId="{977EEFC1-1CBA-418C-B7A6-63C2CC8884F1}" dt="2025-10-17T15:36:45.150" v="9701" actId="20577"/>
          <ac:spMkLst>
            <pc:docMk/>
            <pc:sldMk cId="980343238" sldId="500"/>
            <ac:spMk id="4" creationId="{60407082-EC5E-702A-2FCD-763815B967B2}"/>
          </ac:spMkLst>
        </pc:spChg>
        <pc:spChg chg="add mod">
          <ac:chgData name="Chris Alvin" userId="1477fe7d-12c1-4dcd-b708-f1331679ff1c" providerId="ADAL" clId="{977EEFC1-1CBA-418C-B7A6-63C2CC8884F1}" dt="2025-10-17T15:55:18.142" v="9878" actId="14100"/>
          <ac:spMkLst>
            <pc:docMk/>
            <pc:sldMk cId="980343238" sldId="500"/>
            <ac:spMk id="6" creationId="{A82F3A7D-3F7E-DD6B-C202-B3FA72875226}"/>
          </ac:spMkLst>
        </pc:spChg>
        <pc:spChg chg="add mod">
          <ac:chgData name="Chris Alvin" userId="1477fe7d-12c1-4dcd-b708-f1331679ff1c" providerId="ADAL" clId="{977EEFC1-1CBA-418C-B7A6-63C2CC8884F1}" dt="2025-10-17T15:53:08.080" v="9871" actId="114"/>
          <ac:spMkLst>
            <pc:docMk/>
            <pc:sldMk cId="980343238" sldId="500"/>
            <ac:spMk id="8" creationId="{BE691B77-37B9-1661-7225-8E70635FDCAE}"/>
          </ac:spMkLst>
        </pc:spChg>
        <pc:spChg chg="add mod">
          <ac:chgData name="Chris Alvin" userId="1477fe7d-12c1-4dcd-b708-f1331679ff1c" providerId="ADAL" clId="{977EEFC1-1CBA-418C-B7A6-63C2CC8884F1}" dt="2025-10-17T15:52:44.674" v="9863" actId="14100"/>
          <ac:spMkLst>
            <pc:docMk/>
            <pc:sldMk cId="980343238" sldId="500"/>
            <ac:spMk id="11" creationId="{E56873B3-D50A-195F-D52D-A140BBDFD7FA}"/>
          </ac:spMkLst>
        </pc:spChg>
        <pc:spChg chg="add mod">
          <ac:chgData name="Chris Alvin" userId="1477fe7d-12c1-4dcd-b708-f1331679ff1c" providerId="ADAL" clId="{977EEFC1-1CBA-418C-B7A6-63C2CC8884F1}" dt="2025-10-17T15:52:31.933" v="9861" actId="12"/>
          <ac:spMkLst>
            <pc:docMk/>
            <pc:sldMk cId="980343238" sldId="500"/>
            <ac:spMk id="13" creationId="{9DE6321C-7D26-E288-DB47-D6FF3F2DAB39}"/>
          </ac:spMkLst>
        </pc:spChg>
        <pc:spChg chg="add mod">
          <ac:chgData name="Chris Alvin" userId="1477fe7d-12c1-4dcd-b708-f1331679ff1c" providerId="ADAL" clId="{977EEFC1-1CBA-418C-B7A6-63C2CC8884F1}" dt="2025-10-17T15:52:47.567" v="9864" actId="1076"/>
          <ac:spMkLst>
            <pc:docMk/>
            <pc:sldMk cId="980343238" sldId="500"/>
            <ac:spMk id="20" creationId="{4E442244-C649-AB82-D158-B6F81EAEDD58}"/>
          </ac:spMkLst>
        </pc:spChg>
        <pc:spChg chg="add mod">
          <ac:chgData name="Chris Alvin" userId="1477fe7d-12c1-4dcd-b708-f1331679ff1c" providerId="ADAL" clId="{977EEFC1-1CBA-418C-B7A6-63C2CC8884F1}" dt="2025-10-17T15:52:50.429" v="9865" actId="1076"/>
          <ac:spMkLst>
            <pc:docMk/>
            <pc:sldMk cId="980343238" sldId="500"/>
            <ac:spMk id="21" creationId="{646A4929-331E-1680-FF17-0E11EDD36877}"/>
          </ac:spMkLst>
        </pc:spChg>
        <pc:spChg chg="add mod">
          <ac:chgData name="Chris Alvin" userId="1477fe7d-12c1-4dcd-b708-f1331679ff1c" providerId="ADAL" clId="{977EEFC1-1CBA-418C-B7A6-63C2CC8884F1}" dt="2025-10-17T15:51:52.490" v="9851" actId="1076"/>
          <ac:spMkLst>
            <pc:docMk/>
            <pc:sldMk cId="980343238" sldId="500"/>
            <ac:spMk id="22" creationId="{F133A851-8412-47D1-B932-4797FE364FDB}"/>
          </ac:spMkLst>
        </pc:spChg>
        <pc:spChg chg="add mod">
          <ac:chgData name="Chris Alvin" userId="1477fe7d-12c1-4dcd-b708-f1331679ff1c" providerId="ADAL" clId="{977EEFC1-1CBA-418C-B7A6-63C2CC8884F1}" dt="2025-10-17T15:51:54.900" v="9852" actId="1076"/>
          <ac:spMkLst>
            <pc:docMk/>
            <pc:sldMk cId="980343238" sldId="500"/>
            <ac:spMk id="23" creationId="{DE76D33A-6245-4E81-BE8B-91B0833EF3D3}"/>
          </ac:spMkLst>
        </pc:spChg>
        <pc:spChg chg="add mod">
          <ac:chgData name="Chris Alvin" userId="1477fe7d-12c1-4dcd-b708-f1331679ff1c" providerId="ADAL" clId="{977EEFC1-1CBA-418C-B7A6-63C2CC8884F1}" dt="2025-10-17T15:57:09.732" v="9923" actId="14100"/>
          <ac:spMkLst>
            <pc:docMk/>
            <pc:sldMk cId="980343238" sldId="500"/>
            <ac:spMk id="24" creationId="{1A1576B9-F52D-3047-95E4-B84B6F10C83D}"/>
          </ac:spMkLst>
        </pc:spChg>
      </pc:sldChg>
      <pc:sldChg chg="addSp delSp modSp add mod ord">
        <pc:chgData name="Chris Alvin" userId="1477fe7d-12c1-4dcd-b708-f1331679ff1c" providerId="ADAL" clId="{977EEFC1-1CBA-418C-B7A6-63C2CC8884F1}" dt="2025-10-23T18:12:06.172" v="17524" actId="20577"/>
        <pc:sldMkLst>
          <pc:docMk/>
          <pc:sldMk cId="3707835372" sldId="501"/>
        </pc:sldMkLst>
        <pc:spChg chg="mod">
          <ac:chgData name="Chris Alvin" userId="1477fe7d-12c1-4dcd-b708-f1331679ff1c" providerId="ADAL" clId="{977EEFC1-1CBA-418C-B7A6-63C2CC8884F1}" dt="2025-10-23T18:12:06.172" v="17524" actId="20577"/>
          <ac:spMkLst>
            <pc:docMk/>
            <pc:sldMk cId="3707835372" sldId="501"/>
            <ac:spMk id="4" creationId="{0FC87ADA-E360-738D-4F8F-E9AE7C7F7636}"/>
          </ac:spMkLst>
        </pc:spChg>
        <pc:spChg chg="add mod">
          <ac:chgData name="Chris Alvin" userId="1477fe7d-12c1-4dcd-b708-f1331679ff1c" providerId="ADAL" clId="{977EEFC1-1CBA-418C-B7A6-63C2CC8884F1}" dt="2025-10-23T18:07:00.319" v="17444" actId="14100"/>
          <ac:spMkLst>
            <pc:docMk/>
            <pc:sldMk cId="3707835372" sldId="501"/>
            <ac:spMk id="22" creationId="{8F189710-3E0A-A8F6-7DD5-9B4E6B58C2A7}"/>
          </ac:spMkLst>
        </pc:spChg>
        <pc:spChg chg="add mod">
          <ac:chgData name="Chris Alvin" userId="1477fe7d-12c1-4dcd-b708-f1331679ff1c" providerId="ADAL" clId="{977EEFC1-1CBA-418C-B7A6-63C2CC8884F1}" dt="2025-10-23T18:09:01.165" v="17476" actId="14100"/>
          <ac:spMkLst>
            <pc:docMk/>
            <pc:sldMk cId="3707835372" sldId="501"/>
            <ac:spMk id="23" creationId="{02107585-EB8A-D198-FC72-F5BA7B4A84EA}"/>
          </ac:spMkLst>
        </pc:spChg>
        <pc:spChg chg="add mod">
          <ac:chgData name="Chris Alvin" userId="1477fe7d-12c1-4dcd-b708-f1331679ff1c" providerId="ADAL" clId="{977EEFC1-1CBA-418C-B7A6-63C2CC8884F1}" dt="2025-10-23T18:09:29.731" v="17486" actId="14100"/>
          <ac:spMkLst>
            <pc:docMk/>
            <pc:sldMk cId="3707835372" sldId="501"/>
            <ac:spMk id="26" creationId="{A331950A-BDC4-A433-50FE-9E1DDD55211C}"/>
          </ac:spMkLst>
        </pc:spChg>
        <pc:spChg chg="add mod">
          <ac:chgData name="Chris Alvin" userId="1477fe7d-12c1-4dcd-b708-f1331679ff1c" providerId="ADAL" clId="{977EEFC1-1CBA-418C-B7A6-63C2CC8884F1}" dt="2025-10-23T18:09:10.223" v="17477" actId="21"/>
          <ac:spMkLst>
            <pc:docMk/>
            <pc:sldMk cId="3707835372" sldId="501"/>
            <ac:spMk id="29" creationId="{E1343B26-097C-85C8-4B24-AAADA9EB0F59}"/>
          </ac:spMkLst>
        </pc:spChg>
        <pc:spChg chg="add mod">
          <ac:chgData name="Chris Alvin" userId="1477fe7d-12c1-4dcd-b708-f1331679ff1c" providerId="ADAL" clId="{977EEFC1-1CBA-418C-B7A6-63C2CC8884F1}" dt="2025-10-23T18:09:46.689" v="17490" actId="14100"/>
          <ac:spMkLst>
            <pc:docMk/>
            <pc:sldMk cId="3707835372" sldId="501"/>
            <ac:spMk id="30" creationId="{D382536B-2DE7-6A94-6055-6A1E1A67D490}"/>
          </ac:spMkLst>
        </pc:spChg>
        <pc:spChg chg="add mod">
          <ac:chgData name="Chris Alvin" userId="1477fe7d-12c1-4dcd-b708-f1331679ff1c" providerId="ADAL" clId="{977EEFC1-1CBA-418C-B7A6-63C2CC8884F1}" dt="2025-10-23T18:10:36.595" v="17511" actId="1076"/>
          <ac:spMkLst>
            <pc:docMk/>
            <pc:sldMk cId="3707835372" sldId="501"/>
            <ac:spMk id="31" creationId="{8EA57A4A-4C81-7DA1-7239-E732077A3D0A}"/>
          </ac:spMkLst>
        </pc:spChg>
        <pc:spChg chg="add mod">
          <ac:chgData name="Chris Alvin" userId="1477fe7d-12c1-4dcd-b708-f1331679ff1c" providerId="ADAL" clId="{977EEFC1-1CBA-418C-B7A6-63C2CC8884F1}" dt="2025-10-23T18:07:49.049" v="17458" actId="14100"/>
          <ac:spMkLst>
            <pc:docMk/>
            <pc:sldMk cId="3707835372" sldId="501"/>
            <ac:spMk id="32" creationId="{D4A7E0C0-0A29-611F-ED72-A46A100BFA69}"/>
          </ac:spMkLst>
        </pc:spChg>
        <pc:spChg chg="add mod">
          <ac:chgData name="Chris Alvin" userId="1477fe7d-12c1-4dcd-b708-f1331679ff1c" providerId="ADAL" clId="{977EEFC1-1CBA-418C-B7A6-63C2CC8884F1}" dt="2025-10-23T18:10:28.058" v="17510" actId="1076"/>
          <ac:spMkLst>
            <pc:docMk/>
            <pc:sldMk cId="3707835372" sldId="501"/>
            <ac:spMk id="37" creationId="{C3781E71-B51B-F1AF-DE89-DF7F6E43009F}"/>
          </ac:spMkLst>
        </pc:spChg>
        <pc:picChg chg="add mod">
          <ac:chgData name="Chris Alvin" userId="1477fe7d-12c1-4dcd-b708-f1331679ff1c" providerId="ADAL" clId="{977EEFC1-1CBA-418C-B7A6-63C2CC8884F1}" dt="2025-10-23T17:48:39.346" v="16981" actId="1076"/>
          <ac:picMkLst>
            <pc:docMk/>
            <pc:sldMk cId="3707835372" sldId="501"/>
            <ac:picMk id="21" creationId="{01163B40-2777-A3D3-A573-7B81690FB385}"/>
          </ac:picMkLst>
        </pc:picChg>
        <pc:picChg chg="add mod">
          <ac:chgData name="Chris Alvin" userId="1477fe7d-12c1-4dcd-b708-f1331679ff1c" providerId="ADAL" clId="{977EEFC1-1CBA-418C-B7A6-63C2CC8884F1}" dt="2025-10-23T18:06:55.613" v="17443" actId="14100"/>
          <ac:picMkLst>
            <pc:docMk/>
            <pc:sldMk cId="3707835372" sldId="501"/>
            <ac:picMk id="36" creationId="{2C9D9A5C-80EE-6D47-2803-8BD178918479}"/>
          </ac:picMkLst>
        </pc:picChg>
      </pc:sldChg>
      <pc:sldChg chg="addSp delSp modSp add mod delAnim modAnim">
        <pc:chgData name="Chris Alvin" userId="1477fe7d-12c1-4dcd-b708-f1331679ff1c" providerId="ADAL" clId="{977EEFC1-1CBA-418C-B7A6-63C2CC8884F1}" dt="2025-10-21T11:51:06.213" v="10654"/>
        <pc:sldMkLst>
          <pc:docMk/>
          <pc:sldMk cId="1366913177" sldId="502"/>
        </pc:sldMkLst>
        <pc:spChg chg="add mod">
          <ac:chgData name="Chris Alvin" userId="1477fe7d-12c1-4dcd-b708-f1331679ff1c" providerId="ADAL" clId="{977EEFC1-1CBA-418C-B7A6-63C2CC8884F1}" dt="2025-10-21T11:48:08.770" v="10603" actId="1076"/>
          <ac:spMkLst>
            <pc:docMk/>
            <pc:sldMk cId="1366913177" sldId="502"/>
            <ac:spMk id="2" creationId="{00000000-0000-0000-0000-000000000000}"/>
          </ac:spMkLst>
        </pc:spChg>
        <pc:spChg chg="mod">
          <ac:chgData name="Chris Alvin" userId="1477fe7d-12c1-4dcd-b708-f1331679ff1c" providerId="ADAL" clId="{977EEFC1-1CBA-418C-B7A6-63C2CC8884F1}" dt="2025-10-21T11:40:02.745" v="10480" actId="20577"/>
          <ac:spMkLst>
            <pc:docMk/>
            <pc:sldMk cId="1366913177" sldId="502"/>
            <ac:spMk id="4" creationId="{CF8E0BC0-4178-4F7F-90F5-898EE001C3F7}"/>
          </ac:spMkLst>
        </pc:spChg>
        <pc:spChg chg="add mod">
          <ac:chgData name="Chris Alvin" userId="1477fe7d-12c1-4dcd-b708-f1331679ff1c" providerId="ADAL" clId="{977EEFC1-1CBA-418C-B7A6-63C2CC8884F1}" dt="2025-10-21T11:47:34.848" v="10595" actId="1076"/>
          <ac:spMkLst>
            <pc:docMk/>
            <pc:sldMk cId="1366913177" sldId="502"/>
            <ac:spMk id="10" creationId="{A0696D6D-BB71-F67D-7FF1-9ADB7E0DB056}"/>
          </ac:spMkLst>
        </pc:spChg>
        <pc:spChg chg="add mod">
          <ac:chgData name="Chris Alvin" userId="1477fe7d-12c1-4dcd-b708-f1331679ff1c" providerId="ADAL" clId="{977EEFC1-1CBA-418C-B7A6-63C2CC8884F1}" dt="2025-10-21T11:49:18.744" v="10629" actId="1076"/>
          <ac:spMkLst>
            <pc:docMk/>
            <pc:sldMk cId="1366913177" sldId="502"/>
            <ac:spMk id="12" creationId="{E593ED6E-11E4-77EE-7B2F-9EA5CBB4E757}"/>
          </ac:spMkLst>
        </pc:spChg>
        <pc:picChg chg="add mod">
          <ac:chgData name="Chris Alvin" userId="1477fe7d-12c1-4dcd-b708-f1331679ff1c" providerId="ADAL" clId="{977EEFC1-1CBA-418C-B7A6-63C2CC8884F1}" dt="2025-10-21T11:47:11.112" v="10590" actId="1076"/>
          <ac:picMkLst>
            <pc:docMk/>
            <pc:sldMk cId="1366913177" sldId="502"/>
            <ac:picMk id="22" creationId="{CA2D3C34-5886-CCC8-9DE7-DEAEB455F4D6}"/>
          </ac:picMkLst>
        </pc:picChg>
        <pc:picChg chg="add mod">
          <ac:chgData name="Chris Alvin" userId="1477fe7d-12c1-4dcd-b708-f1331679ff1c" providerId="ADAL" clId="{977EEFC1-1CBA-418C-B7A6-63C2CC8884F1}" dt="2025-10-21T11:48:18.219" v="10604" actId="1076"/>
          <ac:picMkLst>
            <pc:docMk/>
            <pc:sldMk cId="1366913177" sldId="502"/>
            <ac:picMk id="26" creationId="{D5B1BFB1-B85B-D5AE-E427-2CF55D2974FB}"/>
          </ac:picMkLst>
        </pc:picChg>
        <pc:picChg chg="add mod">
          <ac:chgData name="Chris Alvin" userId="1477fe7d-12c1-4dcd-b708-f1331679ff1c" providerId="ADAL" clId="{977EEFC1-1CBA-418C-B7A6-63C2CC8884F1}" dt="2025-10-21T11:48:25.917" v="10605" actId="1076"/>
          <ac:picMkLst>
            <pc:docMk/>
            <pc:sldMk cId="1366913177" sldId="502"/>
            <ac:picMk id="27" creationId="{CEAA5646-2B91-57BE-BCE8-7F5E3720EE6E}"/>
          </ac:picMkLst>
        </pc:picChg>
        <pc:picChg chg="add mod">
          <ac:chgData name="Chris Alvin" userId="1477fe7d-12c1-4dcd-b708-f1331679ff1c" providerId="ADAL" clId="{977EEFC1-1CBA-418C-B7A6-63C2CC8884F1}" dt="2025-10-21T11:48:30.020" v="10606" actId="1076"/>
          <ac:picMkLst>
            <pc:docMk/>
            <pc:sldMk cId="1366913177" sldId="502"/>
            <ac:picMk id="28" creationId="{DE23A6CF-26F6-C438-4B95-9DD678B8EF29}"/>
          </ac:picMkLst>
        </pc:picChg>
        <pc:picChg chg="add mod">
          <ac:chgData name="Chris Alvin" userId="1477fe7d-12c1-4dcd-b708-f1331679ff1c" providerId="ADAL" clId="{977EEFC1-1CBA-418C-B7A6-63C2CC8884F1}" dt="2025-10-21T11:49:32.257" v="10631" actId="1076"/>
          <ac:picMkLst>
            <pc:docMk/>
            <pc:sldMk cId="1366913177" sldId="502"/>
            <ac:picMk id="29" creationId="{A470FBB6-05F9-9CF4-326F-D5C0568FA74A}"/>
          </ac:picMkLst>
        </pc:picChg>
        <pc:picChg chg="add mod">
          <ac:chgData name="Chris Alvin" userId="1477fe7d-12c1-4dcd-b708-f1331679ff1c" providerId="ADAL" clId="{977EEFC1-1CBA-418C-B7A6-63C2CC8884F1}" dt="2025-10-21T11:49:51.751" v="10634" actId="571"/>
          <ac:picMkLst>
            <pc:docMk/>
            <pc:sldMk cId="1366913177" sldId="502"/>
            <ac:picMk id="32" creationId="{FE9C6FDC-DE8C-F56D-006E-45AE4E8410E3}"/>
          </ac:picMkLst>
        </pc:picChg>
        <pc:picChg chg="add mod">
          <ac:chgData name="Chris Alvin" userId="1477fe7d-12c1-4dcd-b708-f1331679ff1c" providerId="ADAL" clId="{977EEFC1-1CBA-418C-B7A6-63C2CC8884F1}" dt="2025-10-21T11:49:55.465" v="10635" actId="571"/>
          <ac:picMkLst>
            <pc:docMk/>
            <pc:sldMk cId="1366913177" sldId="502"/>
            <ac:picMk id="33" creationId="{2E3D2B9A-5394-CC6D-CDC1-75625E7056CA}"/>
          </ac:picMkLst>
        </pc:picChg>
        <pc:picChg chg="add mod">
          <ac:chgData name="Chris Alvin" userId="1477fe7d-12c1-4dcd-b708-f1331679ff1c" providerId="ADAL" clId="{977EEFC1-1CBA-418C-B7A6-63C2CC8884F1}" dt="2025-10-21T11:49:58.298" v="10636" actId="571"/>
          <ac:picMkLst>
            <pc:docMk/>
            <pc:sldMk cId="1366913177" sldId="502"/>
            <ac:picMk id="34" creationId="{D6D0E3BD-1BEE-124C-E3EF-52D7F4D53790}"/>
          </ac:picMkLst>
        </pc:picChg>
      </pc:sldChg>
      <pc:sldChg chg="addSp delSp modSp add mod ord addAnim delAnim modAnim">
        <pc:chgData name="Chris Alvin" userId="1477fe7d-12c1-4dcd-b708-f1331679ff1c" providerId="ADAL" clId="{977EEFC1-1CBA-418C-B7A6-63C2CC8884F1}" dt="2025-10-30T11:49:07.595" v="17956" actId="478"/>
        <pc:sldMkLst>
          <pc:docMk/>
          <pc:sldMk cId="2516697663" sldId="503"/>
        </pc:sldMkLst>
        <pc:spChg chg="mod">
          <ac:chgData name="Chris Alvin" userId="1477fe7d-12c1-4dcd-b708-f1331679ff1c" providerId="ADAL" clId="{977EEFC1-1CBA-418C-B7A6-63C2CC8884F1}" dt="2025-10-21T11:57:20.250" v="10875" actId="255"/>
          <ac:spMkLst>
            <pc:docMk/>
            <pc:sldMk cId="2516697663" sldId="503"/>
            <ac:spMk id="2" creationId="{BD6343A5-9E05-8005-1958-8EE1E91857FC}"/>
          </ac:spMkLst>
        </pc:spChg>
        <pc:spChg chg="add mod">
          <ac:chgData name="Chris Alvin" userId="1477fe7d-12c1-4dcd-b708-f1331679ff1c" providerId="ADAL" clId="{977EEFC1-1CBA-418C-B7A6-63C2CC8884F1}" dt="2025-10-21T11:56:43.441" v="10869" actId="1076"/>
          <ac:spMkLst>
            <pc:docMk/>
            <pc:sldMk cId="2516697663" sldId="503"/>
            <ac:spMk id="5" creationId="{F735D0F0-DE51-1464-A412-7A869E71EE8E}"/>
          </ac:spMkLst>
        </pc:spChg>
        <pc:picChg chg="mod">
          <ac:chgData name="Chris Alvin" userId="1477fe7d-12c1-4dcd-b708-f1331679ff1c" providerId="ADAL" clId="{977EEFC1-1CBA-418C-B7A6-63C2CC8884F1}" dt="2025-10-21T11:57:28.020" v="10876" actId="1076"/>
          <ac:picMkLst>
            <pc:docMk/>
            <pc:sldMk cId="2516697663" sldId="503"/>
            <ac:picMk id="22" creationId="{A9B3E87E-FA00-5F5E-F28A-D8E13A00BA50}"/>
          </ac:picMkLst>
        </pc:picChg>
      </pc:sldChg>
      <pc:sldChg chg="modSp add mod">
        <pc:chgData name="Chris Alvin" userId="1477fe7d-12c1-4dcd-b708-f1331679ff1c" providerId="ADAL" clId="{977EEFC1-1CBA-418C-B7A6-63C2CC8884F1}" dt="2025-10-21T12:22:25.495" v="11029" actId="1076"/>
        <pc:sldMkLst>
          <pc:docMk/>
          <pc:sldMk cId="1708158104" sldId="508"/>
        </pc:sldMkLst>
        <pc:spChg chg="mod">
          <ac:chgData name="Chris Alvin" userId="1477fe7d-12c1-4dcd-b708-f1331679ff1c" providerId="ADAL" clId="{977EEFC1-1CBA-418C-B7A6-63C2CC8884F1}" dt="2025-10-21T12:22:25.495" v="11029" actId="1076"/>
          <ac:spMkLst>
            <pc:docMk/>
            <pc:sldMk cId="1708158104" sldId="508"/>
            <ac:spMk id="2" creationId="{B94289C3-D85C-36AE-AA95-FDA4F2F46D9D}"/>
          </ac:spMkLst>
        </pc:spChg>
      </pc:sldChg>
      <pc:sldChg chg="addSp delSp modSp add mod modAnim">
        <pc:chgData name="Chris Alvin" userId="1477fe7d-12c1-4dcd-b708-f1331679ff1c" providerId="ADAL" clId="{977EEFC1-1CBA-418C-B7A6-63C2CC8884F1}" dt="2025-10-22T13:41:59.783" v="11453"/>
        <pc:sldMkLst>
          <pc:docMk/>
          <pc:sldMk cId="2771908284" sldId="509"/>
        </pc:sldMkLst>
        <pc:spChg chg="add mod">
          <ac:chgData name="Chris Alvin" userId="1477fe7d-12c1-4dcd-b708-f1331679ff1c" providerId="ADAL" clId="{977EEFC1-1CBA-418C-B7A6-63C2CC8884F1}" dt="2025-10-21T19:08:50.930" v="11210" actId="14100"/>
          <ac:spMkLst>
            <pc:docMk/>
            <pc:sldMk cId="2771908284" sldId="509"/>
            <ac:spMk id="2" creationId="{07220448-CD12-C880-F12A-0A9A7A14B5D7}"/>
          </ac:spMkLst>
        </pc:spChg>
        <pc:spChg chg="add mod">
          <ac:chgData name="Chris Alvin" userId="1477fe7d-12c1-4dcd-b708-f1331679ff1c" providerId="ADAL" clId="{977EEFC1-1CBA-418C-B7A6-63C2CC8884F1}" dt="2025-10-22T13:35:44.998" v="11421" actId="1076"/>
          <ac:spMkLst>
            <pc:docMk/>
            <pc:sldMk cId="2771908284" sldId="509"/>
            <ac:spMk id="3" creationId="{E712C039-F297-00A1-A2B4-3A1FD1F5390A}"/>
          </ac:spMkLst>
        </pc:spChg>
        <pc:spChg chg="mod">
          <ac:chgData name="Chris Alvin" userId="1477fe7d-12c1-4dcd-b708-f1331679ff1c" providerId="ADAL" clId="{977EEFC1-1CBA-418C-B7A6-63C2CC8884F1}" dt="2025-10-21T18:51:58.627" v="11061" actId="20577"/>
          <ac:spMkLst>
            <pc:docMk/>
            <pc:sldMk cId="2771908284" sldId="509"/>
            <ac:spMk id="4" creationId="{B41D6D9C-F9D9-6815-CE43-75446E0F2830}"/>
          </ac:spMkLst>
        </pc:spChg>
        <pc:spChg chg="add mod">
          <ac:chgData name="Chris Alvin" userId="1477fe7d-12c1-4dcd-b708-f1331679ff1c" providerId="ADAL" clId="{977EEFC1-1CBA-418C-B7A6-63C2CC8884F1}" dt="2025-10-22T13:31:20.544" v="11382" actId="1076"/>
          <ac:spMkLst>
            <pc:docMk/>
            <pc:sldMk cId="2771908284" sldId="509"/>
            <ac:spMk id="5" creationId="{51F61625-CB9B-FF39-2AB8-108507173D0A}"/>
          </ac:spMkLst>
        </pc:spChg>
        <pc:spChg chg="add mod">
          <ac:chgData name="Chris Alvin" userId="1477fe7d-12c1-4dcd-b708-f1331679ff1c" providerId="ADAL" clId="{977EEFC1-1CBA-418C-B7A6-63C2CC8884F1}" dt="2025-10-22T13:31:37.598" v="11387" actId="1076"/>
          <ac:spMkLst>
            <pc:docMk/>
            <pc:sldMk cId="2771908284" sldId="509"/>
            <ac:spMk id="9" creationId="{31659027-8C7C-32C7-40C6-C78F3648A7F8}"/>
          </ac:spMkLst>
        </pc:spChg>
        <pc:spChg chg="add mod">
          <ac:chgData name="Chris Alvin" userId="1477fe7d-12c1-4dcd-b708-f1331679ff1c" providerId="ADAL" clId="{977EEFC1-1CBA-418C-B7A6-63C2CC8884F1}" dt="2025-10-21T19:08:54.025" v="11211" actId="1076"/>
          <ac:spMkLst>
            <pc:docMk/>
            <pc:sldMk cId="2771908284" sldId="509"/>
            <ac:spMk id="10" creationId="{6B004E3F-5535-16E1-AEBE-FBDB316270DC}"/>
          </ac:spMkLst>
        </pc:spChg>
        <pc:spChg chg="add mod">
          <ac:chgData name="Chris Alvin" userId="1477fe7d-12c1-4dcd-b708-f1331679ff1c" providerId="ADAL" clId="{977EEFC1-1CBA-418C-B7A6-63C2CC8884F1}" dt="2025-10-22T13:31:43.425" v="11389" actId="1076"/>
          <ac:spMkLst>
            <pc:docMk/>
            <pc:sldMk cId="2771908284" sldId="509"/>
            <ac:spMk id="12" creationId="{53006C08-3B49-AE38-A883-39B86FE84B74}"/>
          </ac:spMkLst>
        </pc:spChg>
        <pc:spChg chg="add mod">
          <ac:chgData name="Chris Alvin" userId="1477fe7d-12c1-4dcd-b708-f1331679ff1c" providerId="ADAL" clId="{977EEFC1-1CBA-418C-B7A6-63C2CC8884F1}" dt="2025-10-22T13:31:23.367" v="11383" actId="1076"/>
          <ac:spMkLst>
            <pc:docMk/>
            <pc:sldMk cId="2771908284" sldId="509"/>
            <ac:spMk id="14" creationId="{4E29FCE9-92E1-09C7-9858-280667DF6FE4}"/>
          </ac:spMkLst>
        </pc:spChg>
        <pc:spChg chg="add mod">
          <ac:chgData name="Chris Alvin" userId="1477fe7d-12c1-4dcd-b708-f1331679ff1c" providerId="ADAL" clId="{977EEFC1-1CBA-418C-B7A6-63C2CC8884F1}" dt="2025-10-22T13:35:02.779" v="11411" actId="1076"/>
          <ac:spMkLst>
            <pc:docMk/>
            <pc:sldMk cId="2771908284" sldId="509"/>
            <ac:spMk id="15" creationId="{C65BAF1C-D9E3-D345-A506-4A8153B91FF9}"/>
          </ac:spMkLst>
        </pc:spChg>
        <pc:spChg chg="add mod">
          <ac:chgData name="Chris Alvin" userId="1477fe7d-12c1-4dcd-b708-f1331679ff1c" providerId="ADAL" clId="{977EEFC1-1CBA-418C-B7A6-63C2CC8884F1}" dt="2025-10-22T13:34:34.109" v="11401" actId="1076"/>
          <ac:spMkLst>
            <pc:docMk/>
            <pc:sldMk cId="2771908284" sldId="509"/>
            <ac:spMk id="16" creationId="{11246DB9-5097-32D3-336A-DD11022EF9F6}"/>
          </ac:spMkLst>
        </pc:spChg>
        <pc:spChg chg="add mod">
          <ac:chgData name="Chris Alvin" userId="1477fe7d-12c1-4dcd-b708-f1331679ff1c" providerId="ADAL" clId="{977EEFC1-1CBA-418C-B7A6-63C2CC8884F1}" dt="2025-10-22T13:34:27.133" v="11399" actId="1076"/>
          <ac:spMkLst>
            <pc:docMk/>
            <pc:sldMk cId="2771908284" sldId="509"/>
            <ac:spMk id="17" creationId="{BE9004EC-C72C-6F15-8869-02748C2BEAD0}"/>
          </ac:spMkLst>
        </pc:spChg>
        <pc:spChg chg="add mod">
          <ac:chgData name="Chris Alvin" userId="1477fe7d-12c1-4dcd-b708-f1331679ff1c" providerId="ADAL" clId="{977EEFC1-1CBA-418C-B7A6-63C2CC8884F1}" dt="2025-10-22T13:34:20.219" v="11397" actId="1076"/>
          <ac:spMkLst>
            <pc:docMk/>
            <pc:sldMk cId="2771908284" sldId="509"/>
            <ac:spMk id="19" creationId="{595DE7C0-304B-2E03-7788-0FC2EFF5E8E6}"/>
          </ac:spMkLst>
        </pc:spChg>
        <pc:spChg chg="add mod">
          <ac:chgData name="Chris Alvin" userId="1477fe7d-12c1-4dcd-b708-f1331679ff1c" providerId="ADAL" clId="{977EEFC1-1CBA-418C-B7A6-63C2CC8884F1}" dt="2025-10-22T13:35:35.412" v="11419" actId="1076"/>
          <ac:spMkLst>
            <pc:docMk/>
            <pc:sldMk cId="2771908284" sldId="509"/>
            <ac:spMk id="25" creationId="{90E730FD-AB3C-4199-3B70-502892FFD1C9}"/>
          </ac:spMkLst>
        </pc:spChg>
        <pc:spChg chg="add mod">
          <ac:chgData name="Chris Alvin" userId="1477fe7d-12c1-4dcd-b708-f1331679ff1c" providerId="ADAL" clId="{977EEFC1-1CBA-418C-B7A6-63C2CC8884F1}" dt="2025-10-22T13:35:35.412" v="11419" actId="1076"/>
          <ac:spMkLst>
            <pc:docMk/>
            <pc:sldMk cId="2771908284" sldId="509"/>
            <ac:spMk id="26" creationId="{36443AD8-4A83-3A43-D06C-97E92DAD037E}"/>
          </ac:spMkLst>
        </pc:spChg>
        <pc:spChg chg="add mod">
          <ac:chgData name="Chris Alvin" userId="1477fe7d-12c1-4dcd-b708-f1331679ff1c" providerId="ADAL" clId="{977EEFC1-1CBA-418C-B7A6-63C2CC8884F1}" dt="2025-10-22T13:35:35.412" v="11419" actId="1076"/>
          <ac:spMkLst>
            <pc:docMk/>
            <pc:sldMk cId="2771908284" sldId="509"/>
            <ac:spMk id="27" creationId="{A7D88FAB-98C2-7D19-6A48-7101F3A85DAB}"/>
          </ac:spMkLst>
        </pc:spChg>
        <pc:picChg chg="add mod">
          <ac:chgData name="Chris Alvin" userId="1477fe7d-12c1-4dcd-b708-f1331679ff1c" providerId="ADAL" clId="{977EEFC1-1CBA-418C-B7A6-63C2CC8884F1}" dt="2025-10-22T13:34:32.389" v="11400" actId="1076"/>
          <ac:picMkLst>
            <pc:docMk/>
            <pc:sldMk cId="2771908284" sldId="509"/>
            <ac:picMk id="1026" creationId="{975A8442-A686-F4B1-04F5-7C3C2FA35EA2}"/>
          </ac:picMkLst>
        </pc:picChg>
        <pc:picChg chg="add mod">
          <ac:chgData name="Chris Alvin" userId="1477fe7d-12c1-4dcd-b708-f1331679ff1c" providerId="ADAL" clId="{977EEFC1-1CBA-418C-B7A6-63C2CC8884F1}" dt="2025-10-22T13:34:16.999" v="11395" actId="1076"/>
          <ac:picMkLst>
            <pc:docMk/>
            <pc:sldMk cId="2771908284" sldId="509"/>
            <ac:picMk id="1028" creationId="{93B434ED-3C68-0BDB-7BB5-DC072DE34064}"/>
          </ac:picMkLst>
        </pc:picChg>
        <pc:picChg chg="add mod">
          <ac:chgData name="Chris Alvin" userId="1477fe7d-12c1-4dcd-b708-f1331679ff1c" providerId="ADAL" clId="{977EEFC1-1CBA-418C-B7A6-63C2CC8884F1}" dt="2025-10-22T13:34:23.979" v="11398" actId="1076"/>
          <ac:picMkLst>
            <pc:docMk/>
            <pc:sldMk cId="2771908284" sldId="509"/>
            <ac:picMk id="1030" creationId="{AE1A39E5-F31C-AFC6-62A9-CC1CCB3C817D}"/>
          </ac:picMkLst>
        </pc:picChg>
      </pc:sldChg>
      <pc:sldChg chg="addSp delSp modSp add mod modAnim">
        <pc:chgData name="Chris Alvin" userId="1477fe7d-12c1-4dcd-b708-f1331679ff1c" providerId="ADAL" clId="{977EEFC1-1CBA-418C-B7A6-63C2CC8884F1}" dt="2025-10-22T15:28:53.262" v="14091" actId="1076"/>
        <pc:sldMkLst>
          <pc:docMk/>
          <pc:sldMk cId="1742365790" sldId="510"/>
        </pc:sldMkLst>
        <pc:spChg chg="mod">
          <ac:chgData name="Chris Alvin" userId="1477fe7d-12c1-4dcd-b708-f1331679ff1c" providerId="ADAL" clId="{977EEFC1-1CBA-418C-B7A6-63C2CC8884F1}" dt="2025-10-22T14:19:46.822" v="12340" actId="20577"/>
          <ac:spMkLst>
            <pc:docMk/>
            <pc:sldMk cId="1742365790" sldId="510"/>
            <ac:spMk id="4" creationId="{38655C29-FC5A-E45C-F049-A17915898A99}"/>
          </ac:spMkLst>
        </pc:spChg>
        <pc:spChg chg="add mod">
          <ac:chgData name="Chris Alvin" userId="1477fe7d-12c1-4dcd-b708-f1331679ff1c" providerId="ADAL" clId="{977EEFC1-1CBA-418C-B7A6-63C2CC8884F1}" dt="2025-10-22T15:28:53.262" v="14091" actId="1076"/>
          <ac:spMkLst>
            <pc:docMk/>
            <pc:sldMk cId="1742365790" sldId="510"/>
            <ac:spMk id="46" creationId="{7B7FD974-6D57-33FB-4E3C-330CB0A82753}"/>
          </ac:spMkLst>
        </pc:spChg>
        <pc:spChg chg="add mod">
          <ac:chgData name="Chris Alvin" userId="1477fe7d-12c1-4dcd-b708-f1331679ff1c" providerId="ADAL" clId="{977EEFC1-1CBA-418C-B7A6-63C2CC8884F1}" dt="2025-10-22T14:42:02.921" v="13023" actId="207"/>
          <ac:spMkLst>
            <pc:docMk/>
            <pc:sldMk cId="1742365790" sldId="510"/>
            <ac:spMk id="47" creationId="{D8B989FB-B133-17C9-27E3-CCA016C57533}"/>
          </ac:spMkLst>
        </pc:spChg>
        <pc:spChg chg="add mod">
          <ac:chgData name="Chris Alvin" userId="1477fe7d-12c1-4dcd-b708-f1331679ff1c" providerId="ADAL" clId="{977EEFC1-1CBA-418C-B7A6-63C2CC8884F1}" dt="2025-10-22T14:37:00.362" v="12903" actId="207"/>
          <ac:spMkLst>
            <pc:docMk/>
            <pc:sldMk cId="1742365790" sldId="510"/>
            <ac:spMk id="48" creationId="{F6A61F55-5123-EC7C-9D4A-3D850F719A28}"/>
          </ac:spMkLst>
        </pc:spChg>
        <pc:spChg chg="add mod">
          <ac:chgData name="Chris Alvin" userId="1477fe7d-12c1-4dcd-b708-f1331679ff1c" providerId="ADAL" clId="{977EEFC1-1CBA-418C-B7A6-63C2CC8884F1}" dt="2025-10-22T14:47:43.174" v="13072" actId="14100"/>
          <ac:spMkLst>
            <pc:docMk/>
            <pc:sldMk cId="1742365790" sldId="510"/>
            <ac:spMk id="49" creationId="{B9A09F20-19DE-79AE-116E-800C65DC33FA}"/>
          </ac:spMkLst>
        </pc:spChg>
        <pc:spChg chg="add mod">
          <ac:chgData name="Chris Alvin" userId="1477fe7d-12c1-4dcd-b708-f1331679ff1c" providerId="ADAL" clId="{977EEFC1-1CBA-418C-B7A6-63C2CC8884F1}" dt="2025-10-22T14:47:46.788" v="13073" actId="20577"/>
          <ac:spMkLst>
            <pc:docMk/>
            <pc:sldMk cId="1742365790" sldId="510"/>
            <ac:spMk id="51" creationId="{4559FDEA-BD67-F247-FE1A-727A1020F4A2}"/>
          </ac:spMkLst>
        </pc:spChg>
        <pc:spChg chg="add mod">
          <ac:chgData name="Chris Alvin" userId="1477fe7d-12c1-4dcd-b708-f1331679ff1c" providerId="ADAL" clId="{977EEFC1-1CBA-418C-B7A6-63C2CC8884F1}" dt="2025-10-22T15:28:50.107" v="14090" actId="1076"/>
          <ac:spMkLst>
            <pc:docMk/>
            <pc:sldMk cId="1742365790" sldId="510"/>
            <ac:spMk id="52" creationId="{D49F11D8-4428-324F-9ACF-2BB12818335D}"/>
          </ac:spMkLst>
        </pc:spChg>
        <pc:spChg chg="add mod">
          <ac:chgData name="Chris Alvin" userId="1477fe7d-12c1-4dcd-b708-f1331679ff1c" providerId="ADAL" clId="{977EEFC1-1CBA-418C-B7A6-63C2CC8884F1}" dt="2025-10-22T15:28:50.107" v="14090" actId="1076"/>
          <ac:spMkLst>
            <pc:docMk/>
            <pc:sldMk cId="1742365790" sldId="510"/>
            <ac:spMk id="53" creationId="{4065BFAA-4492-5CD5-DD91-D8A2A790CB9C}"/>
          </ac:spMkLst>
        </pc:spChg>
        <pc:spChg chg="add mod">
          <ac:chgData name="Chris Alvin" userId="1477fe7d-12c1-4dcd-b708-f1331679ff1c" providerId="ADAL" clId="{977EEFC1-1CBA-418C-B7A6-63C2CC8884F1}" dt="2025-10-22T15:28:50.107" v="14090" actId="1076"/>
          <ac:spMkLst>
            <pc:docMk/>
            <pc:sldMk cId="1742365790" sldId="510"/>
            <ac:spMk id="54" creationId="{67ADB10A-5976-9F01-09BE-4B87632907C0}"/>
          </ac:spMkLst>
        </pc:spChg>
        <pc:spChg chg="add mod">
          <ac:chgData name="Chris Alvin" userId="1477fe7d-12c1-4dcd-b708-f1331679ff1c" providerId="ADAL" clId="{977EEFC1-1CBA-418C-B7A6-63C2CC8884F1}" dt="2025-10-22T15:28:50.107" v="14090" actId="1076"/>
          <ac:spMkLst>
            <pc:docMk/>
            <pc:sldMk cId="1742365790" sldId="510"/>
            <ac:spMk id="55" creationId="{1825C73C-EFC3-DA20-90B9-2AC5992B725B}"/>
          </ac:spMkLst>
        </pc:spChg>
        <pc:spChg chg="add mod">
          <ac:chgData name="Chris Alvin" userId="1477fe7d-12c1-4dcd-b708-f1331679ff1c" providerId="ADAL" clId="{977EEFC1-1CBA-418C-B7A6-63C2CC8884F1}" dt="2025-10-22T15:28:40.907" v="14089" actId="1076"/>
          <ac:spMkLst>
            <pc:docMk/>
            <pc:sldMk cId="1742365790" sldId="510"/>
            <ac:spMk id="58" creationId="{AF01DD4F-5184-32E1-26B3-36E63DA73CDA}"/>
          </ac:spMkLst>
        </pc:spChg>
        <pc:picChg chg="add mod">
          <ac:chgData name="Chris Alvin" userId="1477fe7d-12c1-4dcd-b708-f1331679ff1c" providerId="ADAL" clId="{977EEFC1-1CBA-418C-B7A6-63C2CC8884F1}" dt="2025-10-22T14:16:39.656" v="12272" actId="1076"/>
          <ac:picMkLst>
            <pc:docMk/>
            <pc:sldMk cId="1742365790" sldId="510"/>
            <ac:picMk id="41" creationId="{AC657334-FA44-EFF7-0C63-4676E0C9C247}"/>
          </ac:picMkLst>
        </pc:picChg>
      </pc:sldChg>
      <pc:sldChg chg="addSp delSp modSp add mod">
        <pc:chgData name="Chris Alvin" userId="1477fe7d-12c1-4dcd-b708-f1331679ff1c" providerId="ADAL" clId="{977EEFC1-1CBA-418C-B7A6-63C2CC8884F1}" dt="2025-10-22T14:09:44.336" v="12218" actId="1076"/>
        <pc:sldMkLst>
          <pc:docMk/>
          <pc:sldMk cId="3989786328" sldId="511"/>
        </pc:sldMkLst>
        <pc:spChg chg="add mod">
          <ac:chgData name="Chris Alvin" userId="1477fe7d-12c1-4dcd-b708-f1331679ff1c" providerId="ADAL" clId="{977EEFC1-1CBA-418C-B7A6-63C2CC8884F1}" dt="2025-10-22T14:05:52.096" v="12213" actId="1076"/>
          <ac:spMkLst>
            <pc:docMk/>
            <pc:sldMk cId="3989786328" sldId="511"/>
            <ac:spMk id="2" creationId="{0C842DA3-0A93-5131-3711-5BCBFC61659A}"/>
          </ac:spMkLst>
        </pc:spChg>
        <pc:spChg chg="add mod">
          <ac:chgData name="Chris Alvin" userId="1477fe7d-12c1-4dcd-b708-f1331679ff1c" providerId="ADAL" clId="{977EEFC1-1CBA-418C-B7A6-63C2CC8884F1}" dt="2025-10-22T14:09:44.336" v="12218" actId="1076"/>
          <ac:spMkLst>
            <pc:docMk/>
            <pc:sldMk cId="3989786328" sldId="511"/>
            <ac:spMk id="3" creationId="{BBE930EE-2C28-5293-69A9-68E5FB57DDCE}"/>
          </ac:spMkLst>
        </pc:spChg>
      </pc:sldChg>
      <pc:sldChg chg="modSp add mod ord">
        <pc:chgData name="Chris Alvin" userId="1477fe7d-12c1-4dcd-b708-f1331679ff1c" providerId="ADAL" clId="{977EEFC1-1CBA-418C-B7A6-63C2CC8884F1}" dt="2025-10-22T14:16:09.277" v="12268"/>
        <pc:sldMkLst>
          <pc:docMk/>
          <pc:sldMk cId="676657200" sldId="512"/>
        </pc:sldMkLst>
        <pc:spChg chg="mod">
          <ac:chgData name="Chris Alvin" userId="1477fe7d-12c1-4dcd-b708-f1331679ff1c" providerId="ADAL" clId="{977EEFC1-1CBA-418C-B7A6-63C2CC8884F1}" dt="2025-10-22T14:15:54.291" v="12266" actId="255"/>
          <ac:spMkLst>
            <pc:docMk/>
            <pc:sldMk cId="676657200" sldId="512"/>
            <ac:spMk id="6" creationId="{784FFC33-9963-33B2-B831-FB4EE0E2AFC7}"/>
          </ac:spMkLst>
        </pc:spChg>
      </pc:sldChg>
      <pc:sldChg chg="addSp delSp modSp add mod modAnim">
        <pc:chgData name="Chris Alvin" userId="1477fe7d-12c1-4dcd-b708-f1331679ff1c" providerId="ADAL" clId="{977EEFC1-1CBA-418C-B7A6-63C2CC8884F1}" dt="2025-10-22T15:11:32.957" v="13536"/>
        <pc:sldMkLst>
          <pc:docMk/>
          <pc:sldMk cId="736960531" sldId="513"/>
        </pc:sldMkLst>
        <pc:spChg chg="add mod">
          <ac:chgData name="Chris Alvin" userId="1477fe7d-12c1-4dcd-b708-f1331679ff1c" providerId="ADAL" clId="{977EEFC1-1CBA-418C-B7A6-63C2CC8884F1}" dt="2025-10-22T15:04:16.257" v="13408" actId="1076"/>
          <ac:spMkLst>
            <pc:docMk/>
            <pc:sldMk cId="736960531" sldId="513"/>
            <ac:spMk id="5" creationId="{E6530338-D78D-2943-32EA-A2638DB01C49}"/>
          </ac:spMkLst>
        </pc:spChg>
        <pc:spChg chg="add mod">
          <ac:chgData name="Chris Alvin" userId="1477fe7d-12c1-4dcd-b708-f1331679ff1c" providerId="ADAL" clId="{977EEFC1-1CBA-418C-B7A6-63C2CC8884F1}" dt="2025-10-22T15:04:03.667" v="13406" actId="1076"/>
          <ac:spMkLst>
            <pc:docMk/>
            <pc:sldMk cId="736960531" sldId="513"/>
            <ac:spMk id="8" creationId="{189EFD48-29F9-A56D-4EDC-F91E0B80DD26}"/>
          </ac:spMkLst>
        </pc:spChg>
        <pc:spChg chg="add mod">
          <ac:chgData name="Chris Alvin" userId="1477fe7d-12c1-4dcd-b708-f1331679ff1c" providerId="ADAL" clId="{977EEFC1-1CBA-418C-B7A6-63C2CC8884F1}" dt="2025-10-22T15:04:03.667" v="13406" actId="1076"/>
          <ac:spMkLst>
            <pc:docMk/>
            <pc:sldMk cId="736960531" sldId="513"/>
            <ac:spMk id="9" creationId="{BD82AAD3-E666-C4B6-C7F4-F92A105982B8}"/>
          </ac:spMkLst>
        </pc:spChg>
        <pc:spChg chg="add mod">
          <ac:chgData name="Chris Alvin" userId="1477fe7d-12c1-4dcd-b708-f1331679ff1c" providerId="ADAL" clId="{977EEFC1-1CBA-418C-B7A6-63C2CC8884F1}" dt="2025-10-22T15:04:10.568" v="13407" actId="2085"/>
          <ac:spMkLst>
            <pc:docMk/>
            <pc:sldMk cId="736960531" sldId="513"/>
            <ac:spMk id="10" creationId="{E150CCAA-26E9-F17F-AC0B-44FFEBA2CFBF}"/>
          </ac:spMkLst>
        </pc:spChg>
        <pc:spChg chg="add mod topLvl">
          <ac:chgData name="Chris Alvin" userId="1477fe7d-12c1-4dcd-b708-f1331679ff1c" providerId="ADAL" clId="{977EEFC1-1CBA-418C-B7A6-63C2CC8884F1}" dt="2025-10-22T15:07:18.236" v="13442" actId="164"/>
          <ac:spMkLst>
            <pc:docMk/>
            <pc:sldMk cId="736960531" sldId="513"/>
            <ac:spMk id="11" creationId="{43889AE4-C0F4-7A96-393E-206BA969BC43}"/>
          </ac:spMkLst>
        </pc:spChg>
        <pc:spChg chg="add mod">
          <ac:chgData name="Chris Alvin" userId="1477fe7d-12c1-4dcd-b708-f1331679ff1c" providerId="ADAL" clId="{977EEFC1-1CBA-418C-B7A6-63C2CC8884F1}" dt="2025-10-22T15:05:41.262" v="13428" actId="207"/>
          <ac:spMkLst>
            <pc:docMk/>
            <pc:sldMk cId="736960531" sldId="513"/>
            <ac:spMk id="12" creationId="{04949440-1913-2A67-5664-1AF853F9F422}"/>
          </ac:spMkLst>
        </pc:spChg>
        <pc:spChg chg="add mod">
          <ac:chgData name="Chris Alvin" userId="1477fe7d-12c1-4dcd-b708-f1331679ff1c" providerId="ADAL" clId="{977EEFC1-1CBA-418C-B7A6-63C2CC8884F1}" dt="2025-10-22T15:05:41.262" v="13428" actId="207"/>
          <ac:spMkLst>
            <pc:docMk/>
            <pc:sldMk cId="736960531" sldId="513"/>
            <ac:spMk id="17" creationId="{EEF4A769-4CD7-A85D-C4BD-5BBA77585854}"/>
          </ac:spMkLst>
        </pc:spChg>
        <pc:spChg chg="add mod">
          <ac:chgData name="Chris Alvin" userId="1477fe7d-12c1-4dcd-b708-f1331679ff1c" providerId="ADAL" clId="{977EEFC1-1CBA-418C-B7A6-63C2CC8884F1}" dt="2025-10-22T15:05:41.262" v="13428" actId="207"/>
          <ac:spMkLst>
            <pc:docMk/>
            <pc:sldMk cId="736960531" sldId="513"/>
            <ac:spMk id="18" creationId="{22917BF8-E14A-F577-DE19-432B5CABC4F0}"/>
          </ac:spMkLst>
        </pc:spChg>
        <pc:spChg chg="add mod">
          <ac:chgData name="Chris Alvin" userId="1477fe7d-12c1-4dcd-b708-f1331679ff1c" providerId="ADAL" clId="{977EEFC1-1CBA-418C-B7A6-63C2CC8884F1}" dt="2025-10-22T15:07:33.227" v="13444" actId="164"/>
          <ac:spMkLst>
            <pc:docMk/>
            <pc:sldMk cId="736960531" sldId="513"/>
            <ac:spMk id="24" creationId="{46A86096-0771-3B18-5670-6F8A53CD2B0D}"/>
          </ac:spMkLst>
        </pc:spChg>
        <pc:spChg chg="add mod">
          <ac:chgData name="Chris Alvin" userId="1477fe7d-12c1-4dcd-b708-f1331679ff1c" providerId="ADAL" clId="{977EEFC1-1CBA-418C-B7A6-63C2CC8884F1}" dt="2025-10-22T15:07:18.236" v="13442" actId="164"/>
          <ac:spMkLst>
            <pc:docMk/>
            <pc:sldMk cId="736960531" sldId="513"/>
            <ac:spMk id="25" creationId="{ADEEA760-DB3F-DE17-36BB-A166658C5EC0}"/>
          </ac:spMkLst>
        </pc:spChg>
        <pc:spChg chg="add mod">
          <ac:chgData name="Chris Alvin" userId="1477fe7d-12c1-4dcd-b708-f1331679ff1c" providerId="ADAL" clId="{977EEFC1-1CBA-418C-B7A6-63C2CC8884F1}" dt="2025-10-22T15:07:18.236" v="13442" actId="164"/>
          <ac:spMkLst>
            <pc:docMk/>
            <pc:sldMk cId="736960531" sldId="513"/>
            <ac:spMk id="26" creationId="{0829C5EC-745B-654E-0006-002B2D2ECF6E}"/>
          </ac:spMkLst>
        </pc:spChg>
        <pc:spChg chg="add mod">
          <ac:chgData name="Chris Alvin" userId="1477fe7d-12c1-4dcd-b708-f1331679ff1c" providerId="ADAL" clId="{977EEFC1-1CBA-418C-B7A6-63C2CC8884F1}" dt="2025-10-22T15:11:29.537" v="13535" actId="1076"/>
          <ac:spMkLst>
            <pc:docMk/>
            <pc:sldMk cId="736960531" sldId="513"/>
            <ac:spMk id="30" creationId="{3297A76D-A2D6-4081-1023-A93547ADFEDA}"/>
          </ac:spMkLst>
        </pc:spChg>
        <pc:spChg chg="add mod">
          <ac:chgData name="Chris Alvin" userId="1477fe7d-12c1-4dcd-b708-f1331679ff1c" providerId="ADAL" clId="{977EEFC1-1CBA-418C-B7A6-63C2CC8884F1}" dt="2025-10-22T15:04:32.490" v="13413" actId="1076"/>
          <ac:spMkLst>
            <pc:docMk/>
            <pc:sldMk cId="736960531" sldId="513"/>
            <ac:spMk id="57" creationId="{27B667A0-4264-F8F7-40DE-8CC13BBA67CE}"/>
          </ac:spMkLst>
        </pc:spChg>
        <pc:grpChg chg="add mod">
          <ac:chgData name="Chris Alvin" userId="1477fe7d-12c1-4dcd-b708-f1331679ff1c" providerId="ADAL" clId="{977EEFC1-1CBA-418C-B7A6-63C2CC8884F1}" dt="2025-10-22T15:07:18.236" v="13442" actId="164"/>
          <ac:grpSpMkLst>
            <pc:docMk/>
            <pc:sldMk cId="736960531" sldId="513"/>
            <ac:grpSpMk id="27" creationId="{5CC62F44-2999-FADC-C77C-4FEE94FF8A26}"/>
          </ac:grpSpMkLst>
        </pc:grpChg>
        <pc:grpChg chg="add mod">
          <ac:chgData name="Chris Alvin" userId="1477fe7d-12c1-4dcd-b708-f1331679ff1c" providerId="ADAL" clId="{977EEFC1-1CBA-418C-B7A6-63C2CC8884F1}" dt="2025-10-22T15:07:33.227" v="13444" actId="164"/>
          <ac:grpSpMkLst>
            <pc:docMk/>
            <pc:sldMk cId="736960531" sldId="513"/>
            <ac:grpSpMk id="28" creationId="{99EDEEEB-13D7-073C-B5DC-0C1FC3CB8A6F}"/>
          </ac:grpSpMkLst>
        </pc:grpChg>
        <pc:picChg chg="add mod">
          <ac:chgData name="Chris Alvin" userId="1477fe7d-12c1-4dcd-b708-f1331679ff1c" providerId="ADAL" clId="{977EEFC1-1CBA-418C-B7A6-63C2CC8884F1}" dt="2025-10-22T15:04:03.667" v="13406" actId="1076"/>
          <ac:picMkLst>
            <pc:docMk/>
            <pc:sldMk cId="736960531" sldId="513"/>
            <ac:picMk id="3" creationId="{198686C5-1FCD-ACB7-694C-14793BB1F3EF}"/>
          </ac:picMkLst>
        </pc:picChg>
        <pc:cxnChg chg="add mod">
          <ac:chgData name="Chris Alvin" userId="1477fe7d-12c1-4dcd-b708-f1331679ff1c" providerId="ADAL" clId="{977EEFC1-1CBA-418C-B7A6-63C2CC8884F1}" dt="2025-10-22T15:07:33.227" v="13444" actId="164"/>
          <ac:cxnSpMkLst>
            <pc:docMk/>
            <pc:sldMk cId="736960531" sldId="513"/>
            <ac:cxnSpMk id="15" creationId="{F715F752-F10E-DA23-A6F9-AD0985A47633}"/>
          </ac:cxnSpMkLst>
        </pc:cxnChg>
        <pc:cxnChg chg="add mod topLvl">
          <ac:chgData name="Chris Alvin" userId="1477fe7d-12c1-4dcd-b708-f1331679ff1c" providerId="ADAL" clId="{977EEFC1-1CBA-418C-B7A6-63C2CC8884F1}" dt="2025-10-22T15:07:18.236" v="13442" actId="164"/>
          <ac:cxnSpMkLst>
            <pc:docMk/>
            <pc:sldMk cId="736960531" sldId="513"/>
            <ac:cxnSpMk id="20" creationId="{D15B3C2E-65CB-810F-D7EC-757A948F524F}"/>
          </ac:cxnSpMkLst>
        </pc:cxnChg>
        <pc:cxnChg chg="add mod topLvl">
          <ac:chgData name="Chris Alvin" userId="1477fe7d-12c1-4dcd-b708-f1331679ff1c" providerId="ADAL" clId="{977EEFC1-1CBA-418C-B7A6-63C2CC8884F1}" dt="2025-10-22T15:07:18.236" v="13442" actId="164"/>
          <ac:cxnSpMkLst>
            <pc:docMk/>
            <pc:sldMk cId="736960531" sldId="513"/>
            <ac:cxnSpMk id="22" creationId="{BCA62555-0B75-9B8C-5A8B-08949E1E8C17}"/>
          </ac:cxnSpMkLst>
        </pc:cxnChg>
      </pc:sldChg>
      <pc:sldChg chg="addSp delSp modSp add mod delAnim">
        <pc:chgData name="Chris Alvin" userId="1477fe7d-12c1-4dcd-b708-f1331679ff1c" providerId="ADAL" clId="{977EEFC1-1CBA-418C-B7A6-63C2CC8884F1}" dt="2025-10-22T15:31:09.957" v="14135" actId="1076"/>
        <pc:sldMkLst>
          <pc:docMk/>
          <pc:sldMk cId="1336302954" sldId="514"/>
        </pc:sldMkLst>
        <pc:spChg chg="mod">
          <ac:chgData name="Chris Alvin" userId="1477fe7d-12c1-4dcd-b708-f1331679ff1c" providerId="ADAL" clId="{977EEFC1-1CBA-418C-B7A6-63C2CC8884F1}" dt="2025-10-22T15:13:13.079" v="13577" actId="20577"/>
          <ac:spMkLst>
            <pc:docMk/>
            <pc:sldMk cId="1336302954" sldId="514"/>
            <ac:spMk id="4" creationId="{8BCBF30C-720B-9E51-4875-F45DFF52EAF8}"/>
          </ac:spMkLst>
        </pc:spChg>
        <pc:spChg chg="add mod">
          <ac:chgData name="Chris Alvin" userId="1477fe7d-12c1-4dcd-b708-f1331679ff1c" providerId="ADAL" clId="{977EEFC1-1CBA-418C-B7A6-63C2CC8884F1}" dt="2025-10-22T15:30:43.007" v="14129" actId="14100"/>
          <ac:spMkLst>
            <pc:docMk/>
            <pc:sldMk cId="1336302954" sldId="514"/>
            <ac:spMk id="6" creationId="{868A59C6-E190-F4D5-F956-3FD3C959AB41}"/>
          </ac:spMkLst>
        </pc:spChg>
        <pc:spChg chg="add mod">
          <ac:chgData name="Chris Alvin" userId="1477fe7d-12c1-4dcd-b708-f1331679ff1c" providerId="ADAL" clId="{977EEFC1-1CBA-418C-B7A6-63C2CC8884F1}" dt="2025-10-22T15:31:04.367" v="14134" actId="1076"/>
          <ac:spMkLst>
            <pc:docMk/>
            <pc:sldMk cId="1336302954" sldId="514"/>
            <ac:spMk id="16" creationId="{3E0D6396-AF63-8D1F-EA55-33CDCA92AB3A}"/>
          </ac:spMkLst>
        </pc:spChg>
        <pc:spChg chg="add mod">
          <ac:chgData name="Chris Alvin" userId="1477fe7d-12c1-4dcd-b708-f1331679ff1c" providerId="ADAL" clId="{977EEFC1-1CBA-418C-B7A6-63C2CC8884F1}" dt="2025-10-22T15:31:09.957" v="14135" actId="1076"/>
          <ac:spMkLst>
            <pc:docMk/>
            <pc:sldMk cId="1336302954" sldId="514"/>
            <ac:spMk id="23" creationId="{479EA124-090F-E538-E6A9-1B052986C2B6}"/>
          </ac:spMkLst>
        </pc:spChg>
        <pc:spChg chg="add mod">
          <ac:chgData name="Chris Alvin" userId="1477fe7d-12c1-4dcd-b708-f1331679ff1c" providerId="ADAL" clId="{977EEFC1-1CBA-418C-B7A6-63C2CC8884F1}" dt="2025-10-22T15:31:09.957" v="14135" actId="1076"/>
          <ac:spMkLst>
            <pc:docMk/>
            <pc:sldMk cId="1336302954" sldId="514"/>
            <ac:spMk id="29" creationId="{82FFE8EC-9728-CFCA-98F4-E5641C35198A}"/>
          </ac:spMkLst>
        </pc:spChg>
        <pc:spChg chg="add mod">
          <ac:chgData name="Chris Alvin" userId="1477fe7d-12c1-4dcd-b708-f1331679ff1c" providerId="ADAL" clId="{977EEFC1-1CBA-418C-B7A6-63C2CC8884F1}" dt="2025-10-22T15:31:09.957" v="14135" actId="1076"/>
          <ac:spMkLst>
            <pc:docMk/>
            <pc:sldMk cId="1336302954" sldId="514"/>
            <ac:spMk id="31" creationId="{50CB40B5-7B15-247E-6717-937BCBD08E8A}"/>
          </ac:spMkLst>
        </pc:spChg>
        <pc:spChg chg="add mod">
          <ac:chgData name="Chris Alvin" userId="1477fe7d-12c1-4dcd-b708-f1331679ff1c" providerId="ADAL" clId="{977EEFC1-1CBA-418C-B7A6-63C2CC8884F1}" dt="2025-10-22T15:31:09.957" v="14135" actId="1076"/>
          <ac:spMkLst>
            <pc:docMk/>
            <pc:sldMk cId="1336302954" sldId="514"/>
            <ac:spMk id="32" creationId="{1741A886-7EFF-5805-D007-8BDA862015A7}"/>
          </ac:spMkLst>
        </pc:spChg>
        <pc:picChg chg="add mod">
          <ac:chgData name="Chris Alvin" userId="1477fe7d-12c1-4dcd-b708-f1331679ff1c" providerId="ADAL" clId="{977EEFC1-1CBA-418C-B7A6-63C2CC8884F1}" dt="2025-10-22T15:30:53.828" v="14131" actId="1076"/>
          <ac:picMkLst>
            <pc:docMk/>
            <pc:sldMk cId="1336302954" sldId="514"/>
            <ac:picMk id="14" creationId="{441C86CB-5177-08B5-7550-C1DD2130ED87}"/>
          </ac:picMkLst>
        </pc:picChg>
      </pc:sldChg>
      <pc:sldChg chg="addSp delSp modSp add mod ord">
        <pc:chgData name="Chris Alvin" userId="1477fe7d-12c1-4dcd-b708-f1331679ff1c" providerId="ADAL" clId="{977EEFC1-1CBA-418C-B7A6-63C2CC8884F1}" dt="2025-10-23T17:05:55.747" v="16933" actId="478"/>
        <pc:sldMkLst>
          <pc:docMk/>
          <pc:sldMk cId="1295776698" sldId="516"/>
        </pc:sldMkLst>
        <pc:spChg chg="mod">
          <ac:chgData name="Chris Alvin" userId="1477fe7d-12c1-4dcd-b708-f1331679ff1c" providerId="ADAL" clId="{977EEFC1-1CBA-418C-B7A6-63C2CC8884F1}" dt="2025-10-23T12:25:51.325" v="16856" actId="20577"/>
          <ac:spMkLst>
            <pc:docMk/>
            <pc:sldMk cId="1295776698" sldId="516"/>
            <ac:spMk id="2" creationId="{CC19A1D3-D4EA-D593-A6D8-80C47F50A51C}"/>
          </ac:spMkLst>
        </pc:spChg>
        <pc:spChg chg="mod">
          <ac:chgData name="Chris Alvin" userId="1477fe7d-12c1-4dcd-b708-f1331679ff1c" providerId="ADAL" clId="{977EEFC1-1CBA-418C-B7A6-63C2CC8884F1}" dt="2025-10-22T15:53:02.955" v="14443" actId="1076"/>
          <ac:spMkLst>
            <pc:docMk/>
            <pc:sldMk cId="1295776698" sldId="516"/>
            <ac:spMk id="5" creationId="{7BEA23EF-DFC0-1113-1B58-BA8C5205241A}"/>
          </ac:spMkLst>
        </pc:spChg>
        <pc:spChg chg="mod">
          <ac:chgData name="Chris Alvin" userId="1477fe7d-12c1-4dcd-b708-f1331679ff1c" providerId="ADAL" clId="{977EEFC1-1CBA-418C-B7A6-63C2CC8884F1}" dt="2025-10-22T16:51:42.716" v="14580" actId="20577"/>
          <ac:spMkLst>
            <pc:docMk/>
            <pc:sldMk cId="1295776698" sldId="516"/>
            <ac:spMk id="7" creationId="{062D9F09-86B6-C486-9C13-1CED6038AF82}"/>
          </ac:spMkLst>
        </pc:spChg>
        <pc:spChg chg="mod">
          <ac:chgData name="Chris Alvin" userId="1477fe7d-12c1-4dcd-b708-f1331679ff1c" providerId="ADAL" clId="{977EEFC1-1CBA-418C-B7A6-63C2CC8884F1}" dt="2025-10-22T15:53:08.261" v="14446" actId="1076"/>
          <ac:spMkLst>
            <pc:docMk/>
            <pc:sldMk cId="1295776698" sldId="516"/>
            <ac:spMk id="8" creationId="{11BA73D8-4018-AFCE-9A26-C9AB95B08CEF}"/>
          </ac:spMkLst>
        </pc:spChg>
        <pc:spChg chg="mod">
          <ac:chgData name="Chris Alvin" userId="1477fe7d-12c1-4dcd-b708-f1331679ff1c" providerId="ADAL" clId="{977EEFC1-1CBA-418C-B7A6-63C2CC8884F1}" dt="2025-10-23T12:25:14.149" v="16818" actId="20577"/>
          <ac:spMkLst>
            <pc:docMk/>
            <pc:sldMk cId="1295776698" sldId="516"/>
            <ac:spMk id="10" creationId="{A6ADC3F5-9B92-5CBF-938E-6B8571024CDE}"/>
          </ac:spMkLst>
        </pc:spChg>
        <pc:spChg chg="mod">
          <ac:chgData name="Chris Alvin" userId="1477fe7d-12c1-4dcd-b708-f1331679ff1c" providerId="ADAL" clId="{977EEFC1-1CBA-418C-B7A6-63C2CC8884F1}" dt="2025-10-23T12:25:11.709" v="16817" actId="20577"/>
          <ac:spMkLst>
            <pc:docMk/>
            <pc:sldMk cId="1295776698" sldId="516"/>
            <ac:spMk id="12" creationId="{CB909BE0-88CD-EB82-F022-BBC45025AFCC}"/>
          </ac:spMkLst>
        </pc:spChg>
        <pc:spChg chg="mod">
          <ac:chgData name="Chris Alvin" userId="1477fe7d-12c1-4dcd-b708-f1331679ff1c" providerId="ADAL" clId="{977EEFC1-1CBA-418C-B7A6-63C2CC8884F1}" dt="2025-10-22T15:53:36.461" v="14456" actId="1076"/>
          <ac:spMkLst>
            <pc:docMk/>
            <pc:sldMk cId="1295776698" sldId="516"/>
            <ac:spMk id="15" creationId="{C546C678-25E6-B69C-0E42-300978444742}"/>
          </ac:spMkLst>
        </pc:spChg>
        <pc:spChg chg="mod">
          <ac:chgData name="Chris Alvin" userId="1477fe7d-12c1-4dcd-b708-f1331679ff1c" providerId="ADAL" clId="{977EEFC1-1CBA-418C-B7A6-63C2CC8884F1}" dt="2025-10-22T15:53:20.540" v="14450" actId="1076"/>
          <ac:spMkLst>
            <pc:docMk/>
            <pc:sldMk cId="1295776698" sldId="516"/>
            <ac:spMk id="18" creationId="{854260EC-C646-962B-79B2-9B8055EE82AB}"/>
          </ac:spMkLst>
        </pc:spChg>
        <pc:picChg chg="add mod">
          <ac:chgData name="Chris Alvin" userId="1477fe7d-12c1-4dcd-b708-f1331679ff1c" providerId="ADAL" clId="{977EEFC1-1CBA-418C-B7A6-63C2CC8884F1}" dt="2025-10-22T15:58:56.666" v="14515" actId="339"/>
          <ac:picMkLst>
            <pc:docMk/>
            <pc:sldMk cId="1295776698" sldId="516"/>
            <ac:picMk id="2051" creationId="{2032299C-66B4-A2C6-C327-655B8D1C44B1}"/>
          </ac:picMkLst>
        </pc:picChg>
      </pc:sldChg>
      <pc:sldChg chg="addSp delSp modSp add mod">
        <pc:chgData name="Chris Alvin" userId="1477fe7d-12c1-4dcd-b708-f1331679ff1c" providerId="ADAL" clId="{977EEFC1-1CBA-418C-B7A6-63C2CC8884F1}" dt="2025-10-23T17:06:40.841" v="16944" actId="20577"/>
        <pc:sldMkLst>
          <pc:docMk/>
          <pc:sldMk cId="3426429904" sldId="517"/>
        </pc:sldMkLst>
        <pc:spChg chg="mod">
          <ac:chgData name="Chris Alvin" userId="1477fe7d-12c1-4dcd-b708-f1331679ff1c" providerId="ADAL" clId="{977EEFC1-1CBA-418C-B7A6-63C2CC8884F1}" dt="2025-10-22T15:59:47.784" v="14531" actId="20577"/>
          <ac:spMkLst>
            <pc:docMk/>
            <pc:sldMk cId="3426429904" sldId="517"/>
            <ac:spMk id="4" creationId="{EFD83536-7714-8F85-3C16-17931FB7A99A}"/>
          </ac:spMkLst>
        </pc:spChg>
        <pc:spChg chg="mod">
          <ac:chgData name="Chris Alvin" userId="1477fe7d-12c1-4dcd-b708-f1331679ff1c" providerId="ADAL" clId="{977EEFC1-1CBA-418C-B7A6-63C2CC8884F1}" dt="2025-10-22T16:01:21.794" v="14545" actId="1076"/>
          <ac:spMkLst>
            <pc:docMk/>
            <pc:sldMk cId="3426429904" sldId="517"/>
            <ac:spMk id="5" creationId="{7C4828E7-9912-98DA-3FF1-F36A7ECCA135}"/>
          </ac:spMkLst>
        </pc:spChg>
        <pc:spChg chg="add mod">
          <ac:chgData name="Chris Alvin" userId="1477fe7d-12c1-4dcd-b708-f1331679ff1c" providerId="ADAL" clId="{977EEFC1-1CBA-418C-B7A6-63C2CC8884F1}" dt="2025-10-22T16:49:08.006" v="14547" actId="2085"/>
          <ac:spMkLst>
            <pc:docMk/>
            <pc:sldMk cId="3426429904" sldId="517"/>
            <ac:spMk id="6" creationId="{F016F475-EE80-76B3-0937-6DCFE782FEB6}"/>
          </ac:spMkLst>
        </pc:spChg>
        <pc:spChg chg="add mod">
          <ac:chgData name="Chris Alvin" userId="1477fe7d-12c1-4dcd-b708-f1331679ff1c" providerId="ADAL" clId="{977EEFC1-1CBA-418C-B7A6-63C2CC8884F1}" dt="2025-10-23T17:06:00.631" v="16934" actId="20577"/>
          <ac:spMkLst>
            <pc:docMk/>
            <pc:sldMk cId="3426429904" sldId="517"/>
            <ac:spMk id="9" creationId="{6DD33AED-9209-E81C-C044-6D7970CEA436}"/>
          </ac:spMkLst>
        </pc:spChg>
        <pc:spChg chg="add mod">
          <ac:chgData name="Chris Alvin" userId="1477fe7d-12c1-4dcd-b708-f1331679ff1c" providerId="ADAL" clId="{977EEFC1-1CBA-418C-B7A6-63C2CC8884F1}" dt="2025-10-23T17:06:18.522" v="16940" actId="20577"/>
          <ac:spMkLst>
            <pc:docMk/>
            <pc:sldMk cId="3426429904" sldId="517"/>
            <ac:spMk id="11" creationId="{98E0EBC7-9219-9262-8697-E3ADC279EF96}"/>
          </ac:spMkLst>
        </pc:spChg>
        <pc:spChg chg="add mod">
          <ac:chgData name="Chris Alvin" userId="1477fe7d-12c1-4dcd-b708-f1331679ff1c" providerId="ADAL" clId="{977EEFC1-1CBA-418C-B7A6-63C2CC8884F1}" dt="2025-10-23T17:06:25.128" v="16942" actId="20577"/>
          <ac:spMkLst>
            <pc:docMk/>
            <pc:sldMk cId="3426429904" sldId="517"/>
            <ac:spMk id="13" creationId="{554DC286-9F76-7139-045E-6E8B82ED6579}"/>
          </ac:spMkLst>
        </pc:spChg>
        <pc:spChg chg="add mod">
          <ac:chgData name="Chris Alvin" userId="1477fe7d-12c1-4dcd-b708-f1331679ff1c" providerId="ADAL" clId="{977EEFC1-1CBA-418C-B7A6-63C2CC8884F1}" dt="2025-10-23T17:06:40.841" v="16944" actId="20577"/>
          <ac:spMkLst>
            <pc:docMk/>
            <pc:sldMk cId="3426429904" sldId="517"/>
            <ac:spMk id="14" creationId="{F3A10FB5-42C8-6AF4-C67C-3C69B2A76020}"/>
          </ac:spMkLst>
        </pc:spChg>
      </pc:sldChg>
      <pc:sldChg chg="addSp delSp modSp add mod ord modAnim">
        <pc:chgData name="Chris Alvin" userId="1477fe7d-12c1-4dcd-b708-f1331679ff1c" providerId="ADAL" clId="{977EEFC1-1CBA-418C-B7A6-63C2CC8884F1}" dt="2025-10-23T17:07:03.092" v="16951" actId="1076"/>
        <pc:sldMkLst>
          <pc:docMk/>
          <pc:sldMk cId="1882180872" sldId="518"/>
        </pc:sldMkLst>
        <pc:spChg chg="add mod">
          <ac:chgData name="Chris Alvin" userId="1477fe7d-12c1-4dcd-b708-f1331679ff1c" providerId="ADAL" clId="{977EEFC1-1CBA-418C-B7A6-63C2CC8884F1}" dt="2025-10-22T17:16:27.981" v="15394" actId="14100"/>
          <ac:spMkLst>
            <pc:docMk/>
            <pc:sldMk cId="1882180872" sldId="518"/>
            <ac:spMk id="3" creationId="{A82F7DB7-4D5E-DF30-637D-BD1ADAF17117}"/>
          </ac:spMkLst>
        </pc:spChg>
        <pc:spChg chg="mod">
          <ac:chgData name="Chris Alvin" userId="1477fe7d-12c1-4dcd-b708-f1331679ff1c" providerId="ADAL" clId="{977EEFC1-1CBA-418C-B7A6-63C2CC8884F1}" dt="2025-10-22T17:06:48.636" v="15035" actId="20577"/>
          <ac:spMkLst>
            <pc:docMk/>
            <pc:sldMk cId="1882180872" sldId="518"/>
            <ac:spMk id="4" creationId="{DEAA3AB1-B25D-42BA-7FCC-C4C52A74856E}"/>
          </ac:spMkLst>
        </pc:spChg>
        <pc:spChg chg="mod">
          <ac:chgData name="Chris Alvin" userId="1477fe7d-12c1-4dcd-b708-f1331679ff1c" providerId="ADAL" clId="{977EEFC1-1CBA-418C-B7A6-63C2CC8884F1}" dt="2025-10-22T17:16:44.331" v="15398" actId="1076"/>
          <ac:spMkLst>
            <pc:docMk/>
            <pc:sldMk cId="1882180872" sldId="518"/>
            <ac:spMk id="5" creationId="{19AB67E1-7411-05E4-7AA1-A8602EF1C712}"/>
          </ac:spMkLst>
        </pc:spChg>
        <pc:spChg chg="add mod">
          <ac:chgData name="Chris Alvin" userId="1477fe7d-12c1-4dcd-b708-f1331679ff1c" providerId="ADAL" clId="{977EEFC1-1CBA-418C-B7A6-63C2CC8884F1}" dt="2025-10-22T18:27:25.772" v="15617" actId="1076"/>
          <ac:spMkLst>
            <pc:docMk/>
            <pc:sldMk cId="1882180872" sldId="518"/>
            <ac:spMk id="6" creationId="{57C533A0-2B6F-7B92-5FC2-2BF35DC835D2}"/>
          </ac:spMkLst>
        </pc:spChg>
        <pc:spChg chg="add mod">
          <ac:chgData name="Chris Alvin" userId="1477fe7d-12c1-4dcd-b708-f1331679ff1c" providerId="ADAL" clId="{977EEFC1-1CBA-418C-B7A6-63C2CC8884F1}" dt="2025-10-22T18:27:37.524" v="15619" actId="1076"/>
          <ac:spMkLst>
            <pc:docMk/>
            <pc:sldMk cId="1882180872" sldId="518"/>
            <ac:spMk id="9" creationId="{0E5E89EB-58BA-D2B2-CA53-6CC6B8B5CA17}"/>
          </ac:spMkLst>
        </pc:spChg>
        <pc:spChg chg="add mod">
          <ac:chgData name="Chris Alvin" userId="1477fe7d-12c1-4dcd-b708-f1331679ff1c" providerId="ADAL" clId="{977EEFC1-1CBA-418C-B7A6-63C2CC8884F1}" dt="2025-10-23T17:06:45.384" v="16945" actId="20577"/>
          <ac:spMkLst>
            <pc:docMk/>
            <pc:sldMk cId="1882180872" sldId="518"/>
            <ac:spMk id="11" creationId="{0550E2F5-A26D-B8A2-F0F0-410A4EC494C4}"/>
          </ac:spMkLst>
        </pc:spChg>
        <pc:spChg chg="add mod">
          <ac:chgData name="Chris Alvin" userId="1477fe7d-12c1-4dcd-b708-f1331679ff1c" providerId="ADAL" clId="{977EEFC1-1CBA-418C-B7A6-63C2CC8884F1}" dt="2025-10-22T18:27:37.524" v="15619" actId="1076"/>
          <ac:spMkLst>
            <pc:docMk/>
            <pc:sldMk cId="1882180872" sldId="518"/>
            <ac:spMk id="13" creationId="{9AAF6A24-5561-3219-7CE7-15FE3B3F6427}"/>
          </ac:spMkLst>
        </pc:spChg>
        <pc:spChg chg="add mod">
          <ac:chgData name="Chris Alvin" userId="1477fe7d-12c1-4dcd-b708-f1331679ff1c" providerId="ADAL" clId="{977EEFC1-1CBA-418C-B7A6-63C2CC8884F1}" dt="2025-10-23T17:06:47.963" v="16946" actId="20577"/>
          <ac:spMkLst>
            <pc:docMk/>
            <pc:sldMk cId="1882180872" sldId="518"/>
            <ac:spMk id="14" creationId="{F8E9C741-C89E-2773-7771-AEB78DC6059F}"/>
          </ac:spMkLst>
        </pc:spChg>
        <pc:spChg chg="add mod">
          <ac:chgData name="Chris Alvin" userId="1477fe7d-12c1-4dcd-b708-f1331679ff1c" providerId="ADAL" clId="{977EEFC1-1CBA-418C-B7A6-63C2CC8884F1}" dt="2025-10-23T17:06:55.433" v="16949" actId="14100"/>
          <ac:spMkLst>
            <pc:docMk/>
            <pc:sldMk cId="1882180872" sldId="518"/>
            <ac:spMk id="17" creationId="{7310EBBB-54DB-57B8-CBF7-E2A73224F660}"/>
          </ac:spMkLst>
        </pc:spChg>
        <pc:spChg chg="add mod">
          <ac:chgData name="Chris Alvin" userId="1477fe7d-12c1-4dcd-b708-f1331679ff1c" providerId="ADAL" clId="{977EEFC1-1CBA-418C-B7A6-63C2CC8884F1}" dt="2025-10-23T17:07:03.092" v="16951" actId="1076"/>
          <ac:spMkLst>
            <pc:docMk/>
            <pc:sldMk cId="1882180872" sldId="518"/>
            <ac:spMk id="19" creationId="{F07EE700-9A88-D14A-E282-81EB92CB0576}"/>
          </ac:spMkLst>
        </pc:spChg>
        <pc:spChg chg="add mod">
          <ac:chgData name="Chris Alvin" userId="1477fe7d-12c1-4dcd-b708-f1331679ff1c" providerId="ADAL" clId="{977EEFC1-1CBA-418C-B7A6-63C2CC8884F1}" dt="2025-10-22T18:27:12.421" v="15616" actId="6549"/>
          <ac:spMkLst>
            <pc:docMk/>
            <pc:sldMk cId="1882180872" sldId="518"/>
            <ac:spMk id="20" creationId="{D0744146-215D-B92B-6CF5-BB67BA345F82}"/>
          </ac:spMkLst>
        </pc:spChg>
      </pc:sldChg>
      <pc:sldChg chg="addSp delSp modSp add mod delAnim modAnim">
        <pc:chgData name="Chris Alvin" userId="1477fe7d-12c1-4dcd-b708-f1331679ff1c" providerId="ADAL" clId="{977EEFC1-1CBA-418C-B7A6-63C2CC8884F1}" dt="2025-10-23T17:07:11.739" v="16953" actId="20577"/>
        <pc:sldMkLst>
          <pc:docMk/>
          <pc:sldMk cId="1696528133" sldId="519"/>
        </pc:sldMkLst>
        <pc:spChg chg="mod">
          <ac:chgData name="Chris Alvin" userId="1477fe7d-12c1-4dcd-b708-f1331679ff1c" providerId="ADAL" clId="{977EEFC1-1CBA-418C-B7A6-63C2CC8884F1}" dt="2025-10-22T20:38:15.716" v="16260" actId="14100"/>
          <ac:spMkLst>
            <pc:docMk/>
            <pc:sldMk cId="1696528133" sldId="519"/>
            <ac:spMk id="2" creationId="{B980F8C1-28AA-8F99-22E3-AEDA0BE15557}"/>
          </ac:spMkLst>
        </pc:spChg>
        <pc:spChg chg="add mod">
          <ac:chgData name="Chris Alvin" userId="1477fe7d-12c1-4dcd-b708-f1331679ff1c" providerId="ADAL" clId="{977EEFC1-1CBA-418C-B7A6-63C2CC8884F1}" dt="2025-10-22T20:38:26.568" v="16261" actId="1076"/>
          <ac:spMkLst>
            <pc:docMk/>
            <pc:sldMk cId="1696528133" sldId="519"/>
            <ac:spMk id="7" creationId="{35904757-DE11-398E-25E7-8477317800ED}"/>
          </ac:spMkLst>
        </pc:spChg>
        <pc:spChg chg="add mod">
          <ac:chgData name="Chris Alvin" userId="1477fe7d-12c1-4dcd-b708-f1331679ff1c" providerId="ADAL" clId="{977EEFC1-1CBA-418C-B7A6-63C2CC8884F1}" dt="2025-10-22T20:38:26.568" v="16261" actId="1076"/>
          <ac:spMkLst>
            <pc:docMk/>
            <pc:sldMk cId="1696528133" sldId="519"/>
            <ac:spMk id="8" creationId="{9C5E40E7-9EDA-1FEA-C1C8-EA6173EE70FA}"/>
          </ac:spMkLst>
        </pc:spChg>
        <pc:spChg chg="add mod">
          <ac:chgData name="Chris Alvin" userId="1477fe7d-12c1-4dcd-b708-f1331679ff1c" providerId="ADAL" clId="{977EEFC1-1CBA-418C-B7A6-63C2CC8884F1}" dt="2025-10-22T20:38:12.017" v="16259" actId="14100"/>
          <ac:spMkLst>
            <pc:docMk/>
            <pc:sldMk cId="1696528133" sldId="519"/>
            <ac:spMk id="9" creationId="{C74E4BBA-8A76-BA22-C178-CD7DA67255E5}"/>
          </ac:spMkLst>
        </pc:spChg>
        <pc:spChg chg="add mod">
          <ac:chgData name="Chris Alvin" userId="1477fe7d-12c1-4dcd-b708-f1331679ff1c" providerId="ADAL" clId="{977EEFC1-1CBA-418C-B7A6-63C2CC8884F1}" dt="2025-10-23T17:07:11.739" v="16953" actId="20577"/>
          <ac:spMkLst>
            <pc:docMk/>
            <pc:sldMk cId="1696528133" sldId="519"/>
            <ac:spMk id="10" creationId="{A56BA262-FE07-4261-662C-A15A7BE9A29A}"/>
          </ac:spMkLst>
        </pc:spChg>
        <pc:spChg chg="add mod">
          <ac:chgData name="Chris Alvin" userId="1477fe7d-12c1-4dcd-b708-f1331679ff1c" providerId="ADAL" clId="{977EEFC1-1CBA-418C-B7A6-63C2CC8884F1}" dt="2025-10-22T20:39:17.083" v="16274" actId="20577"/>
          <ac:spMkLst>
            <pc:docMk/>
            <pc:sldMk cId="1696528133" sldId="519"/>
            <ac:spMk id="12" creationId="{4D09D842-FDE3-1569-11B7-2667215C5906}"/>
          </ac:spMkLst>
        </pc:spChg>
        <pc:picChg chg="mod">
          <ac:chgData name="Chris Alvin" userId="1477fe7d-12c1-4dcd-b708-f1331679ff1c" providerId="ADAL" clId="{977EEFC1-1CBA-418C-B7A6-63C2CC8884F1}" dt="2025-10-22T20:38:26.568" v="16261" actId="1076"/>
          <ac:picMkLst>
            <pc:docMk/>
            <pc:sldMk cId="1696528133" sldId="519"/>
            <ac:picMk id="22" creationId="{B96EF2A6-CA0E-24AE-F9F6-2A8ED2C6BC00}"/>
          </ac:picMkLst>
        </pc:picChg>
      </pc:sldChg>
      <pc:sldChg chg="addSp delSp modSp add mod">
        <pc:chgData name="Chris Alvin" userId="1477fe7d-12c1-4dcd-b708-f1331679ff1c" providerId="ADAL" clId="{977EEFC1-1CBA-418C-B7A6-63C2CC8884F1}" dt="2025-10-23T17:54:54.253" v="17200" actId="20578"/>
        <pc:sldMkLst>
          <pc:docMk/>
          <pc:sldMk cId="2951576679" sldId="520"/>
        </pc:sldMkLst>
        <pc:spChg chg="add mod">
          <ac:chgData name="Chris Alvin" userId="1477fe7d-12c1-4dcd-b708-f1331679ff1c" providerId="ADAL" clId="{977EEFC1-1CBA-418C-B7A6-63C2CC8884F1}" dt="2025-10-23T11:46:42.284" v="16434" actId="1076"/>
          <ac:spMkLst>
            <pc:docMk/>
            <pc:sldMk cId="2951576679" sldId="520"/>
            <ac:spMk id="2" creationId="{A1184B69-9FDD-6E68-CB14-3BA1EA354B04}"/>
          </ac:spMkLst>
        </pc:spChg>
        <pc:spChg chg="add mod">
          <ac:chgData name="Chris Alvin" userId="1477fe7d-12c1-4dcd-b708-f1331679ff1c" providerId="ADAL" clId="{977EEFC1-1CBA-418C-B7A6-63C2CC8884F1}" dt="2025-10-23T11:47:13.241" v="16469" actId="14100"/>
          <ac:spMkLst>
            <pc:docMk/>
            <pc:sldMk cId="2951576679" sldId="520"/>
            <ac:spMk id="3" creationId="{1F070CBF-CD70-3221-2E56-CE43D6CE62D4}"/>
          </ac:spMkLst>
        </pc:spChg>
        <pc:spChg chg="add mod">
          <ac:chgData name="Chris Alvin" userId="1477fe7d-12c1-4dcd-b708-f1331679ff1c" providerId="ADAL" clId="{977EEFC1-1CBA-418C-B7A6-63C2CC8884F1}" dt="2025-10-23T11:47:04.429" v="16457" actId="1076"/>
          <ac:spMkLst>
            <pc:docMk/>
            <pc:sldMk cId="2951576679" sldId="520"/>
            <ac:spMk id="7" creationId="{82BD38F8-BD0B-E7F5-1682-4FFBFB22A352}"/>
          </ac:spMkLst>
        </pc:spChg>
        <pc:spChg chg="add mod">
          <ac:chgData name="Chris Alvin" userId="1477fe7d-12c1-4dcd-b708-f1331679ff1c" providerId="ADAL" clId="{977EEFC1-1CBA-418C-B7A6-63C2CC8884F1}" dt="2025-10-23T11:48:10.824" v="16484" actId="20577"/>
          <ac:spMkLst>
            <pc:docMk/>
            <pc:sldMk cId="2951576679" sldId="520"/>
            <ac:spMk id="8" creationId="{F59D7B56-9FCA-A6B5-596D-D1256162B068}"/>
          </ac:spMkLst>
        </pc:spChg>
        <pc:spChg chg="add mod">
          <ac:chgData name="Chris Alvin" userId="1477fe7d-12c1-4dcd-b708-f1331679ff1c" providerId="ADAL" clId="{977EEFC1-1CBA-418C-B7A6-63C2CC8884F1}" dt="2025-10-23T11:48:15.868" v="16486" actId="20577"/>
          <ac:spMkLst>
            <pc:docMk/>
            <pc:sldMk cId="2951576679" sldId="520"/>
            <ac:spMk id="9" creationId="{0352CC7E-9E63-6F97-0647-1FE4B10BFA38}"/>
          </ac:spMkLst>
        </pc:spChg>
        <pc:spChg chg="add mod">
          <ac:chgData name="Chris Alvin" userId="1477fe7d-12c1-4dcd-b708-f1331679ff1c" providerId="ADAL" clId="{977EEFC1-1CBA-418C-B7A6-63C2CC8884F1}" dt="2025-10-23T17:54:54.253" v="17200" actId="20578"/>
          <ac:spMkLst>
            <pc:docMk/>
            <pc:sldMk cId="2951576679" sldId="520"/>
            <ac:spMk id="12" creationId="{E1CACB27-196E-5AEA-A28C-31ED9B41BE07}"/>
          </ac:spMkLst>
        </pc:spChg>
        <pc:spChg chg="add mod">
          <ac:chgData name="Chris Alvin" userId="1477fe7d-12c1-4dcd-b708-f1331679ff1c" providerId="ADAL" clId="{977EEFC1-1CBA-418C-B7A6-63C2CC8884F1}" dt="2025-10-23T11:46:45.356" v="16435" actId="14100"/>
          <ac:spMkLst>
            <pc:docMk/>
            <pc:sldMk cId="2951576679" sldId="520"/>
            <ac:spMk id="19" creationId="{BE622B1A-D44A-C9DD-2DDA-D723B177C1D2}"/>
          </ac:spMkLst>
        </pc:spChg>
        <pc:picChg chg="add mod">
          <ac:chgData name="Chris Alvin" userId="1477fe7d-12c1-4dcd-b708-f1331679ff1c" providerId="ADAL" clId="{977EEFC1-1CBA-418C-B7A6-63C2CC8884F1}" dt="2025-10-23T11:48:26.742" v="16487" actId="1076"/>
          <ac:picMkLst>
            <pc:docMk/>
            <pc:sldMk cId="2951576679" sldId="520"/>
            <ac:picMk id="6" creationId="{7CD28F4B-409C-D95D-AEB6-F05F6938D922}"/>
          </ac:picMkLst>
        </pc:picChg>
      </pc:sldChg>
      <pc:sldChg chg="addSp delSp modSp add mod modAnim">
        <pc:chgData name="Chris Alvin" userId="1477fe7d-12c1-4dcd-b708-f1331679ff1c" providerId="ADAL" clId="{977EEFC1-1CBA-418C-B7A6-63C2CC8884F1}" dt="2025-10-23T18:06:38.239" v="17437" actId="114"/>
        <pc:sldMkLst>
          <pc:docMk/>
          <pc:sldMk cId="3091704810" sldId="521"/>
        </pc:sldMkLst>
        <pc:spChg chg="add mod">
          <ac:chgData name="Chris Alvin" userId="1477fe7d-12c1-4dcd-b708-f1331679ff1c" providerId="ADAL" clId="{977EEFC1-1CBA-418C-B7A6-63C2CC8884F1}" dt="2025-10-23T18:06:38.239" v="17437" actId="114"/>
          <ac:spMkLst>
            <pc:docMk/>
            <pc:sldMk cId="3091704810" sldId="521"/>
            <ac:spMk id="12" creationId="{CCEAD09E-8716-EA13-FC10-99D908BC36ED}"/>
          </ac:spMkLst>
        </pc:spChg>
        <pc:spChg chg="add mod">
          <ac:chgData name="Chris Alvin" userId="1477fe7d-12c1-4dcd-b708-f1331679ff1c" providerId="ADAL" clId="{977EEFC1-1CBA-418C-B7A6-63C2CC8884F1}" dt="2025-10-23T12:05:43.007" v="16644" actId="164"/>
          <ac:spMkLst>
            <pc:docMk/>
            <pc:sldMk cId="3091704810" sldId="521"/>
            <ac:spMk id="17" creationId="{79FDE395-2629-042A-B399-62A3C8064CE7}"/>
          </ac:spMkLst>
        </pc:spChg>
        <pc:spChg chg="add mod">
          <ac:chgData name="Chris Alvin" userId="1477fe7d-12c1-4dcd-b708-f1331679ff1c" providerId="ADAL" clId="{977EEFC1-1CBA-418C-B7A6-63C2CC8884F1}" dt="2025-10-23T12:05:43.007" v="16644" actId="164"/>
          <ac:spMkLst>
            <pc:docMk/>
            <pc:sldMk cId="3091704810" sldId="521"/>
            <ac:spMk id="18" creationId="{4DD58287-BCB2-F577-DDD9-646D6CE0A2E8}"/>
          </ac:spMkLst>
        </pc:spChg>
        <pc:spChg chg="add mod">
          <ac:chgData name="Chris Alvin" userId="1477fe7d-12c1-4dcd-b708-f1331679ff1c" providerId="ADAL" clId="{977EEFC1-1CBA-418C-B7A6-63C2CC8884F1}" dt="2025-10-23T17:08:01.128" v="16965" actId="1076"/>
          <ac:spMkLst>
            <pc:docMk/>
            <pc:sldMk cId="3091704810" sldId="521"/>
            <ac:spMk id="20" creationId="{C5B6D4AA-B1FC-AD2F-C773-C471433C06B9}"/>
          </ac:spMkLst>
        </pc:spChg>
        <pc:grpChg chg="add mod">
          <ac:chgData name="Chris Alvin" userId="1477fe7d-12c1-4dcd-b708-f1331679ff1c" providerId="ADAL" clId="{977EEFC1-1CBA-418C-B7A6-63C2CC8884F1}" dt="2025-10-23T12:05:57.827" v="16646" actId="1076"/>
          <ac:grpSpMkLst>
            <pc:docMk/>
            <pc:sldMk cId="3091704810" sldId="521"/>
            <ac:grpSpMk id="19" creationId="{DC9F1970-D33C-93E1-C3A5-170CC095D654}"/>
          </ac:grpSpMkLst>
        </pc:grpChg>
      </pc:sldChg>
      <pc:sldChg chg="delSp modSp add mod">
        <pc:chgData name="Chris Alvin" userId="1477fe7d-12c1-4dcd-b708-f1331679ff1c" providerId="ADAL" clId="{977EEFC1-1CBA-418C-B7A6-63C2CC8884F1}" dt="2025-10-23T18:19:55.065" v="17678" actId="1076"/>
        <pc:sldMkLst>
          <pc:docMk/>
          <pc:sldMk cId="3847085234" sldId="522"/>
        </pc:sldMkLst>
        <pc:spChg chg="mod">
          <ac:chgData name="Chris Alvin" userId="1477fe7d-12c1-4dcd-b708-f1331679ff1c" providerId="ADAL" clId="{977EEFC1-1CBA-418C-B7A6-63C2CC8884F1}" dt="2025-10-23T18:19:55.065" v="17678" actId="1076"/>
          <ac:spMkLst>
            <pc:docMk/>
            <pc:sldMk cId="3847085234" sldId="522"/>
            <ac:spMk id="2" creationId="{745C3570-47D7-E444-2D7D-C1BFF21CAD17}"/>
          </ac:spMkLst>
        </pc:spChg>
      </pc:sldChg>
      <pc:sldChg chg="addSp delSp modSp add mod">
        <pc:chgData name="Chris Alvin" userId="1477fe7d-12c1-4dcd-b708-f1331679ff1c" providerId="ADAL" clId="{977EEFC1-1CBA-418C-B7A6-63C2CC8884F1}" dt="2025-10-23T18:19:15.709" v="17617" actId="1076"/>
        <pc:sldMkLst>
          <pc:docMk/>
          <pc:sldMk cId="2259314221" sldId="523"/>
        </pc:sldMkLst>
        <pc:spChg chg="mod">
          <ac:chgData name="Chris Alvin" userId="1477fe7d-12c1-4dcd-b708-f1331679ff1c" providerId="ADAL" clId="{977EEFC1-1CBA-418C-B7A6-63C2CC8884F1}" dt="2025-10-23T18:12:56.828" v="17529" actId="14100"/>
          <ac:spMkLst>
            <pc:docMk/>
            <pc:sldMk cId="2259314221" sldId="523"/>
            <ac:spMk id="2" creationId="{621975AA-C711-5CE0-0C02-519D35B4CE55}"/>
          </ac:spMkLst>
        </pc:spChg>
        <pc:spChg chg="mod">
          <ac:chgData name="Chris Alvin" userId="1477fe7d-12c1-4dcd-b708-f1331679ff1c" providerId="ADAL" clId="{977EEFC1-1CBA-418C-B7A6-63C2CC8884F1}" dt="2025-10-23T18:19:15.709" v="17617" actId="1076"/>
          <ac:spMkLst>
            <pc:docMk/>
            <pc:sldMk cId="2259314221" sldId="523"/>
            <ac:spMk id="5" creationId="{E61E135A-A371-62B2-603D-D4F9EEC7665C}"/>
          </ac:spMkLst>
        </pc:spChg>
        <pc:spChg chg="mod">
          <ac:chgData name="Chris Alvin" userId="1477fe7d-12c1-4dcd-b708-f1331679ff1c" providerId="ADAL" clId="{977EEFC1-1CBA-418C-B7A6-63C2CC8884F1}" dt="2025-10-23T18:13:06.282" v="17531" actId="14100"/>
          <ac:spMkLst>
            <pc:docMk/>
            <pc:sldMk cId="2259314221" sldId="523"/>
            <ac:spMk id="6" creationId="{80781F79-8876-9DF4-281D-AD9944A6E7F7}"/>
          </ac:spMkLst>
        </pc:spChg>
        <pc:spChg chg="mod">
          <ac:chgData name="Chris Alvin" userId="1477fe7d-12c1-4dcd-b708-f1331679ff1c" providerId="ADAL" clId="{977EEFC1-1CBA-418C-B7A6-63C2CC8884F1}" dt="2025-10-23T18:19:15.709" v="17617" actId="1076"/>
          <ac:spMkLst>
            <pc:docMk/>
            <pc:sldMk cId="2259314221" sldId="523"/>
            <ac:spMk id="7" creationId="{FE17DC18-E799-8A60-3D6C-CE87FF8C17C0}"/>
          </ac:spMkLst>
        </pc:spChg>
        <pc:spChg chg="mod">
          <ac:chgData name="Chris Alvin" userId="1477fe7d-12c1-4dcd-b708-f1331679ff1c" providerId="ADAL" clId="{977EEFC1-1CBA-418C-B7A6-63C2CC8884F1}" dt="2025-10-23T18:17:52.085" v="17600" actId="1076"/>
          <ac:spMkLst>
            <pc:docMk/>
            <pc:sldMk cId="2259314221" sldId="523"/>
            <ac:spMk id="8" creationId="{7EF594DF-88C1-AA3A-08ED-9EB2B87D9633}"/>
          </ac:spMkLst>
        </pc:spChg>
        <pc:spChg chg="mod">
          <ac:chgData name="Chris Alvin" userId="1477fe7d-12c1-4dcd-b708-f1331679ff1c" providerId="ADAL" clId="{977EEFC1-1CBA-418C-B7A6-63C2CC8884F1}" dt="2025-10-23T18:17:52.085" v="17600" actId="1076"/>
          <ac:spMkLst>
            <pc:docMk/>
            <pc:sldMk cId="2259314221" sldId="523"/>
            <ac:spMk id="9" creationId="{F5AF08BC-32A3-AB21-188E-39F90449875E}"/>
          </ac:spMkLst>
        </pc:spChg>
        <pc:spChg chg="mod">
          <ac:chgData name="Chris Alvin" userId="1477fe7d-12c1-4dcd-b708-f1331679ff1c" providerId="ADAL" clId="{977EEFC1-1CBA-418C-B7A6-63C2CC8884F1}" dt="2025-10-23T18:16:11.217" v="17556" actId="1076"/>
          <ac:spMkLst>
            <pc:docMk/>
            <pc:sldMk cId="2259314221" sldId="523"/>
            <ac:spMk id="10" creationId="{FFEC9159-19CC-824E-71FE-8BE0CF828A8B}"/>
          </ac:spMkLst>
        </pc:spChg>
        <pc:spChg chg="mod">
          <ac:chgData name="Chris Alvin" userId="1477fe7d-12c1-4dcd-b708-f1331679ff1c" providerId="ADAL" clId="{977EEFC1-1CBA-418C-B7A6-63C2CC8884F1}" dt="2025-10-23T18:19:15.709" v="17617" actId="1076"/>
          <ac:spMkLst>
            <pc:docMk/>
            <pc:sldMk cId="2259314221" sldId="523"/>
            <ac:spMk id="11" creationId="{B87E71B0-D08F-3DFA-52BA-6554FD5EB35F}"/>
          </ac:spMkLst>
        </pc:spChg>
        <pc:spChg chg="mod">
          <ac:chgData name="Chris Alvin" userId="1477fe7d-12c1-4dcd-b708-f1331679ff1c" providerId="ADAL" clId="{977EEFC1-1CBA-418C-B7A6-63C2CC8884F1}" dt="2025-10-23T18:18:45.548" v="17608" actId="14100"/>
          <ac:spMkLst>
            <pc:docMk/>
            <pc:sldMk cId="2259314221" sldId="523"/>
            <ac:spMk id="13" creationId="{047FD339-7B43-2245-7F83-CDF4A8DD7C98}"/>
          </ac:spMkLst>
        </pc:spChg>
        <pc:spChg chg="mod">
          <ac:chgData name="Chris Alvin" userId="1477fe7d-12c1-4dcd-b708-f1331679ff1c" providerId="ADAL" clId="{977EEFC1-1CBA-418C-B7A6-63C2CC8884F1}" dt="2025-10-23T18:16:11.217" v="17556" actId="1076"/>
          <ac:spMkLst>
            <pc:docMk/>
            <pc:sldMk cId="2259314221" sldId="523"/>
            <ac:spMk id="14" creationId="{288E266D-FCF6-C1C1-F07B-22D75DB704C3}"/>
          </ac:spMkLst>
        </pc:spChg>
        <pc:picChg chg="add mod">
          <ac:chgData name="Chris Alvin" userId="1477fe7d-12c1-4dcd-b708-f1331679ff1c" providerId="ADAL" clId="{977EEFC1-1CBA-418C-B7A6-63C2CC8884F1}" dt="2025-10-23T18:19:07.749" v="17615" actId="1076"/>
          <ac:picMkLst>
            <pc:docMk/>
            <pc:sldMk cId="2259314221" sldId="523"/>
            <ac:picMk id="12" creationId="{7816283F-588E-BFB3-1C24-F9955C178F95}"/>
          </ac:picMkLst>
        </pc:picChg>
        <pc:picChg chg="add mod">
          <ac:chgData name="Chris Alvin" userId="1477fe7d-12c1-4dcd-b708-f1331679ff1c" providerId="ADAL" clId="{977EEFC1-1CBA-418C-B7A6-63C2CC8884F1}" dt="2025-10-23T18:16:06.490" v="17555" actId="1076"/>
          <ac:picMkLst>
            <pc:docMk/>
            <pc:sldMk cId="2259314221" sldId="523"/>
            <ac:picMk id="1026" creationId="{D0392097-0004-3A7C-E437-C59AE6068006}"/>
          </ac:picMkLst>
        </pc:picChg>
        <pc:picChg chg="add mod">
          <ac:chgData name="Chris Alvin" userId="1477fe7d-12c1-4dcd-b708-f1331679ff1c" providerId="ADAL" clId="{977EEFC1-1CBA-418C-B7A6-63C2CC8884F1}" dt="2025-10-23T18:19:10.335" v="17616" actId="1076"/>
          <ac:picMkLst>
            <pc:docMk/>
            <pc:sldMk cId="2259314221" sldId="523"/>
            <ac:picMk id="1030" creationId="{3FAF8B93-2A30-7F78-799B-D048FE3CCD02}"/>
          </ac:picMkLst>
        </pc:picChg>
      </pc:sldChg>
      <pc:sldChg chg="addSp delSp modSp add mod modAnim">
        <pc:chgData name="Chris Alvin" userId="1477fe7d-12c1-4dcd-b708-f1331679ff1c" providerId="ADAL" clId="{977EEFC1-1CBA-418C-B7A6-63C2CC8884F1}" dt="2025-10-23T19:39:37.256" v="17915"/>
        <pc:sldMkLst>
          <pc:docMk/>
          <pc:sldMk cId="96990868" sldId="524"/>
        </pc:sldMkLst>
        <pc:spChg chg="mod">
          <ac:chgData name="Chris Alvin" userId="1477fe7d-12c1-4dcd-b708-f1331679ff1c" providerId="ADAL" clId="{977EEFC1-1CBA-418C-B7A6-63C2CC8884F1}" dt="2025-10-23T19:29:02.563" v="17824" actId="20577"/>
          <ac:spMkLst>
            <pc:docMk/>
            <pc:sldMk cId="96990868" sldId="524"/>
            <ac:spMk id="2" creationId="{D2B1F230-D1A7-1300-0504-26DA9B4108BC}"/>
          </ac:spMkLst>
        </pc:spChg>
        <pc:spChg chg="add mod">
          <ac:chgData name="Chris Alvin" userId="1477fe7d-12c1-4dcd-b708-f1331679ff1c" providerId="ADAL" clId="{977EEFC1-1CBA-418C-B7A6-63C2CC8884F1}" dt="2025-10-23T19:30:11.485" v="17836" actId="2085"/>
          <ac:spMkLst>
            <pc:docMk/>
            <pc:sldMk cId="96990868" sldId="524"/>
            <ac:spMk id="5" creationId="{DEEB43FE-8176-04EF-4A8A-5540E5326E76}"/>
          </ac:spMkLst>
        </pc:spChg>
        <pc:spChg chg="add mod">
          <ac:chgData name="Chris Alvin" userId="1477fe7d-12c1-4dcd-b708-f1331679ff1c" providerId="ADAL" clId="{977EEFC1-1CBA-418C-B7A6-63C2CC8884F1}" dt="2025-10-23T19:37:02.545" v="17888" actId="6549"/>
          <ac:spMkLst>
            <pc:docMk/>
            <pc:sldMk cId="96990868" sldId="524"/>
            <ac:spMk id="6" creationId="{B4D0D765-B103-A85F-C4DD-7459BD34E037}"/>
          </ac:spMkLst>
        </pc:spChg>
        <pc:spChg chg="add mod">
          <ac:chgData name="Chris Alvin" userId="1477fe7d-12c1-4dcd-b708-f1331679ff1c" providerId="ADAL" clId="{977EEFC1-1CBA-418C-B7A6-63C2CC8884F1}" dt="2025-10-23T19:38:51.279" v="17908" actId="2085"/>
          <ac:spMkLst>
            <pc:docMk/>
            <pc:sldMk cId="96990868" sldId="524"/>
            <ac:spMk id="11" creationId="{27648027-E04B-AA9B-34F2-8C07D1091249}"/>
          </ac:spMkLst>
        </pc:spChg>
        <pc:picChg chg="add mod">
          <ac:chgData name="Chris Alvin" userId="1477fe7d-12c1-4dcd-b708-f1331679ff1c" providerId="ADAL" clId="{977EEFC1-1CBA-418C-B7A6-63C2CC8884F1}" dt="2025-10-23T19:37:07.256" v="17889" actId="1076"/>
          <ac:picMkLst>
            <pc:docMk/>
            <pc:sldMk cId="96990868" sldId="524"/>
            <ac:picMk id="9" creationId="{D97D7542-F39A-E0FD-D1D8-A424A2B9355E}"/>
          </ac:picMkLst>
        </pc:picChg>
        <pc:picChg chg="mod">
          <ac:chgData name="Chris Alvin" userId="1477fe7d-12c1-4dcd-b708-f1331679ff1c" providerId="ADAL" clId="{977EEFC1-1CBA-418C-B7A6-63C2CC8884F1}" dt="2025-10-23T19:36:52.857" v="17884" actId="1076"/>
          <ac:picMkLst>
            <pc:docMk/>
            <pc:sldMk cId="96990868" sldId="524"/>
            <ac:picMk id="22" creationId="{C7964155-6C83-CEBD-9716-A9C25C199146}"/>
          </ac:picMkLst>
        </pc:picChg>
      </pc:sldChg>
      <pc:sldChg chg="addSp delSp modSp add mod delAnim modAnim">
        <pc:chgData name="Chris Alvin" userId="1477fe7d-12c1-4dcd-b708-f1331679ff1c" providerId="ADAL" clId="{977EEFC1-1CBA-418C-B7A6-63C2CC8884F1}" dt="2025-11-02T15:49:49.469" v="20035"/>
        <pc:sldMkLst>
          <pc:docMk/>
          <pc:sldMk cId="2883354264" sldId="525"/>
        </pc:sldMkLst>
        <pc:spChg chg="add mod">
          <ac:chgData name="Chris Alvin" userId="1477fe7d-12c1-4dcd-b708-f1331679ff1c" providerId="ADAL" clId="{977EEFC1-1CBA-418C-B7A6-63C2CC8884F1}" dt="2025-11-02T13:06:54.568" v="18534" actId="1076"/>
          <ac:spMkLst>
            <pc:docMk/>
            <pc:sldMk cId="2883354264" sldId="525"/>
            <ac:spMk id="3" creationId="{932186B2-69CD-E425-22D7-6DC14B9E86C9}"/>
          </ac:spMkLst>
        </pc:spChg>
        <pc:spChg chg="mod">
          <ac:chgData name="Chris Alvin" userId="1477fe7d-12c1-4dcd-b708-f1331679ff1c" providerId="ADAL" clId="{977EEFC1-1CBA-418C-B7A6-63C2CC8884F1}" dt="2025-10-23T19:16:35.412" v="17726" actId="20577"/>
          <ac:spMkLst>
            <pc:docMk/>
            <pc:sldMk cId="2883354264" sldId="525"/>
            <ac:spMk id="4" creationId="{EFA1AC16-E84E-F137-9C2C-980B8FE21BB4}"/>
          </ac:spMkLst>
        </pc:spChg>
        <pc:spChg chg="add mod">
          <ac:chgData name="Chris Alvin" userId="1477fe7d-12c1-4dcd-b708-f1331679ff1c" providerId="ADAL" clId="{977EEFC1-1CBA-418C-B7A6-63C2CC8884F1}" dt="2025-11-02T13:07:14.743" v="18536" actId="1076"/>
          <ac:spMkLst>
            <pc:docMk/>
            <pc:sldMk cId="2883354264" sldId="525"/>
            <ac:spMk id="5" creationId="{FB26379C-514F-A57D-ED6B-4FE54D8D9B34}"/>
          </ac:spMkLst>
        </pc:spChg>
        <pc:spChg chg="add mod">
          <ac:chgData name="Chris Alvin" userId="1477fe7d-12c1-4dcd-b708-f1331679ff1c" providerId="ADAL" clId="{977EEFC1-1CBA-418C-B7A6-63C2CC8884F1}" dt="2025-11-02T13:07:18.035" v="18537" actId="1076"/>
          <ac:spMkLst>
            <pc:docMk/>
            <pc:sldMk cId="2883354264" sldId="525"/>
            <ac:spMk id="7" creationId="{3C7F8F38-1951-7899-F1A0-E3EC2383F3E5}"/>
          </ac:spMkLst>
        </pc:spChg>
        <pc:spChg chg="add mod">
          <ac:chgData name="Chris Alvin" userId="1477fe7d-12c1-4dcd-b708-f1331679ff1c" providerId="ADAL" clId="{977EEFC1-1CBA-418C-B7A6-63C2CC8884F1}" dt="2025-11-02T13:07:14.743" v="18536" actId="1076"/>
          <ac:spMkLst>
            <pc:docMk/>
            <pc:sldMk cId="2883354264" sldId="525"/>
            <ac:spMk id="8" creationId="{0ABD6567-D8F9-B4BA-05B5-806907890F82}"/>
          </ac:spMkLst>
        </pc:spChg>
        <pc:spChg chg="add mod">
          <ac:chgData name="Chris Alvin" userId="1477fe7d-12c1-4dcd-b708-f1331679ff1c" providerId="ADAL" clId="{977EEFC1-1CBA-418C-B7A6-63C2CC8884F1}" dt="2025-11-02T13:07:14.743" v="18536" actId="1076"/>
          <ac:spMkLst>
            <pc:docMk/>
            <pc:sldMk cId="2883354264" sldId="525"/>
            <ac:spMk id="9" creationId="{CAFAF042-5E7E-8F1A-C302-A1224E3389D7}"/>
          </ac:spMkLst>
        </pc:spChg>
        <pc:spChg chg="add mod">
          <ac:chgData name="Chris Alvin" userId="1477fe7d-12c1-4dcd-b708-f1331679ff1c" providerId="ADAL" clId="{977EEFC1-1CBA-418C-B7A6-63C2CC8884F1}" dt="2025-11-02T13:07:14.743" v="18536" actId="1076"/>
          <ac:spMkLst>
            <pc:docMk/>
            <pc:sldMk cId="2883354264" sldId="525"/>
            <ac:spMk id="10" creationId="{5297A569-3629-8BE3-9D35-FD4DAF068780}"/>
          </ac:spMkLst>
        </pc:spChg>
        <pc:spChg chg="add mod">
          <ac:chgData name="Chris Alvin" userId="1477fe7d-12c1-4dcd-b708-f1331679ff1c" providerId="ADAL" clId="{977EEFC1-1CBA-418C-B7A6-63C2CC8884F1}" dt="2025-11-02T13:07:14.743" v="18536" actId="1076"/>
          <ac:spMkLst>
            <pc:docMk/>
            <pc:sldMk cId="2883354264" sldId="525"/>
            <ac:spMk id="11" creationId="{F6B75A8F-0227-D810-6301-E118D7E723CD}"/>
          </ac:spMkLst>
        </pc:spChg>
        <pc:spChg chg="add mod">
          <ac:chgData name="Chris Alvin" userId="1477fe7d-12c1-4dcd-b708-f1331679ff1c" providerId="ADAL" clId="{977EEFC1-1CBA-418C-B7A6-63C2CC8884F1}" dt="2025-11-02T13:07:14.743" v="18536" actId="1076"/>
          <ac:spMkLst>
            <pc:docMk/>
            <pc:sldMk cId="2883354264" sldId="525"/>
            <ac:spMk id="13" creationId="{365F0010-62E7-4854-6045-EE3938866BD1}"/>
          </ac:spMkLst>
        </pc:spChg>
        <pc:spChg chg="add mod">
          <ac:chgData name="Chris Alvin" userId="1477fe7d-12c1-4dcd-b708-f1331679ff1c" providerId="ADAL" clId="{977EEFC1-1CBA-418C-B7A6-63C2CC8884F1}" dt="2025-11-02T13:07:14.743" v="18536" actId="1076"/>
          <ac:spMkLst>
            <pc:docMk/>
            <pc:sldMk cId="2883354264" sldId="525"/>
            <ac:spMk id="14" creationId="{FEC08A51-04C0-0795-D2E0-CCEAF34EED0E}"/>
          </ac:spMkLst>
        </pc:spChg>
        <pc:spChg chg="add mod">
          <ac:chgData name="Chris Alvin" userId="1477fe7d-12c1-4dcd-b708-f1331679ff1c" providerId="ADAL" clId="{977EEFC1-1CBA-418C-B7A6-63C2CC8884F1}" dt="2025-11-02T13:07:23.505" v="18538" actId="1076"/>
          <ac:spMkLst>
            <pc:docMk/>
            <pc:sldMk cId="2883354264" sldId="525"/>
            <ac:spMk id="16" creationId="{0B3DADB3-C527-208A-41A1-3464537DDD52}"/>
          </ac:spMkLst>
        </pc:spChg>
        <pc:picChg chg="add mod modCrop">
          <ac:chgData name="Chris Alvin" userId="1477fe7d-12c1-4dcd-b708-f1331679ff1c" providerId="ADAL" clId="{977EEFC1-1CBA-418C-B7A6-63C2CC8884F1}" dt="2025-11-02T13:04:19.220" v="18463" actId="1076"/>
          <ac:picMkLst>
            <pc:docMk/>
            <pc:sldMk cId="2883354264" sldId="525"/>
            <ac:picMk id="17" creationId="{AFB6B246-7410-91F7-60A9-A47C63C3646F}"/>
          </ac:picMkLst>
        </pc:picChg>
      </pc:sldChg>
      <pc:sldChg chg="addSp modSp add mod">
        <pc:chgData name="Chris Alvin" userId="1477fe7d-12c1-4dcd-b708-f1331679ff1c" providerId="ADAL" clId="{977EEFC1-1CBA-418C-B7A6-63C2CC8884F1}" dt="2025-11-03T17:28:23.586" v="22658" actId="1076"/>
        <pc:sldMkLst>
          <pc:docMk/>
          <pc:sldMk cId="826023017" sldId="526"/>
        </pc:sldMkLst>
        <pc:spChg chg="add mod">
          <ac:chgData name="Chris Alvin" userId="1477fe7d-12c1-4dcd-b708-f1331679ff1c" providerId="ADAL" clId="{977EEFC1-1CBA-418C-B7A6-63C2CC8884F1}" dt="2025-11-03T17:28:23.586" v="22658" actId="1076"/>
          <ac:spMkLst>
            <pc:docMk/>
            <pc:sldMk cId="826023017" sldId="526"/>
            <ac:spMk id="3" creationId="{46960150-B066-1152-309B-4B06BD91A081}"/>
          </ac:spMkLst>
        </pc:spChg>
        <pc:spChg chg="mod">
          <ac:chgData name="Chris Alvin" userId="1477fe7d-12c1-4dcd-b708-f1331679ff1c" providerId="ADAL" clId="{977EEFC1-1CBA-418C-B7A6-63C2CC8884F1}" dt="2025-10-23T19:19:48.657" v="17739" actId="20577"/>
          <ac:spMkLst>
            <pc:docMk/>
            <pc:sldMk cId="826023017" sldId="526"/>
            <ac:spMk id="4" creationId="{6E2FFF00-B2EC-6C9A-3F9A-6C97F8481FB0}"/>
          </ac:spMkLst>
        </pc:spChg>
        <pc:spChg chg="add mod">
          <ac:chgData name="Chris Alvin" userId="1477fe7d-12c1-4dcd-b708-f1331679ff1c" providerId="ADAL" clId="{977EEFC1-1CBA-418C-B7A6-63C2CC8884F1}" dt="2025-11-03T17:28:23.586" v="22658" actId="1076"/>
          <ac:spMkLst>
            <pc:docMk/>
            <pc:sldMk cId="826023017" sldId="526"/>
            <ac:spMk id="5" creationId="{60485841-F0BC-CA6F-1CCA-4A72EC3C215F}"/>
          </ac:spMkLst>
        </pc:spChg>
        <pc:spChg chg="add mod">
          <ac:chgData name="Chris Alvin" userId="1477fe7d-12c1-4dcd-b708-f1331679ff1c" providerId="ADAL" clId="{977EEFC1-1CBA-418C-B7A6-63C2CC8884F1}" dt="2025-10-23T19:22:04" v="17767" actId="1076"/>
          <ac:spMkLst>
            <pc:docMk/>
            <pc:sldMk cId="826023017" sldId="526"/>
            <ac:spMk id="6" creationId="{6A6970AD-A1B9-F19D-5B18-A0A6A4D676E9}"/>
          </ac:spMkLst>
        </pc:spChg>
        <pc:spChg chg="add mod">
          <ac:chgData name="Chris Alvin" userId="1477fe7d-12c1-4dcd-b708-f1331679ff1c" providerId="ADAL" clId="{977EEFC1-1CBA-418C-B7A6-63C2CC8884F1}" dt="2025-11-03T17:28:23.586" v="22658" actId="1076"/>
          <ac:spMkLst>
            <pc:docMk/>
            <pc:sldMk cId="826023017" sldId="526"/>
            <ac:spMk id="7" creationId="{BE93AE5A-F68D-B086-42BF-0467AED89D2F}"/>
          </ac:spMkLst>
        </pc:spChg>
      </pc:sldChg>
      <pc:sldChg chg="addSp delSp modSp add mod delAnim modAnim">
        <pc:chgData name="Chris Alvin" userId="1477fe7d-12c1-4dcd-b708-f1331679ff1c" providerId="ADAL" clId="{977EEFC1-1CBA-418C-B7A6-63C2CC8884F1}" dt="2025-10-30T12:09:35.017" v="18202"/>
        <pc:sldMkLst>
          <pc:docMk/>
          <pc:sldMk cId="904297023" sldId="527"/>
        </pc:sldMkLst>
        <pc:spChg chg="add mod">
          <ac:chgData name="Chris Alvin" userId="1477fe7d-12c1-4dcd-b708-f1331679ff1c" providerId="ADAL" clId="{977EEFC1-1CBA-418C-B7A6-63C2CC8884F1}" dt="2025-10-30T12:07:29.101" v="18181" actId="1076"/>
          <ac:spMkLst>
            <pc:docMk/>
            <pc:sldMk cId="904297023" sldId="527"/>
            <ac:spMk id="2" creationId="{4A40BF18-7390-F5DD-31D7-44ECD3C61052}"/>
          </ac:spMkLst>
        </pc:spChg>
        <pc:spChg chg="add mod">
          <ac:chgData name="Chris Alvin" userId="1477fe7d-12c1-4dcd-b708-f1331679ff1c" providerId="ADAL" clId="{977EEFC1-1CBA-418C-B7A6-63C2CC8884F1}" dt="2025-10-30T12:07:45.538" v="18184" actId="1076"/>
          <ac:spMkLst>
            <pc:docMk/>
            <pc:sldMk cId="904297023" sldId="527"/>
            <ac:spMk id="3" creationId="{C378228F-3723-DBB4-7823-A9E07A32BBC4}"/>
          </ac:spMkLst>
        </pc:spChg>
        <pc:spChg chg="mod">
          <ac:chgData name="Chris Alvin" userId="1477fe7d-12c1-4dcd-b708-f1331679ff1c" providerId="ADAL" clId="{977EEFC1-1CBA-418C-B7A6-63C2CC8884F1}" dt="2025-10-23T19:40:00.329" v="17943" actId="20577"/>
          <ac:spMkLst>
            <pc:docMk/>
            <pc:sldMk cId="904297023" sldId="527"/>
            <ac:spMk id="4" creationId="{6E62E269-8220-7058-70CD-6D67AEE64938}"/>
          </ac:spMkLst>
        </pc:spChg>
        <pc:spChg chg="add mod">
          <ac:chgData name="Chris Alvin" userId="1477fe7d-12c1-4dcd-b708-f1331679ff1c" providerId="ADAL" clId="{977EEFC1-1CBA-418C-B7A6-63C2CC8884F1}" dt="2025-10-30T12:08:24.489" v="18193" actId="1076"/>
          <ac:spMkLst>
            <pc:docMk/>
            <pc:sldMk cId="904297023" sldId="527"/>
            <ac:spMk id="7" creationId="{E73F70B4-66D1-35F7-304E-B88D4DCF5F64}"/>
          </ac:spMkLst>
        </pc:spChg>
        <pc:spChg chg="add mod">
          <ac:chgData name="Chris Alvin" userId="1477fe7d-12c1-4dcd-b708-f1331679ff1c" providerId="ADAL" clId="{977EEFC1-1CBA-418C-B7A6-63C2CC8884F1}" dt="2025-10-30T12:09:12.932" v="18198" actId="1076"/>
          <ac:spMkLst>
            <pc:docMk/>
            <pc:sldMk cId="904297023" sldId="527"/>
            <ac:spMk id="8" creationId="{EF06F2A1-C8C7-3EDB-EE53-7F95BBBB3199}"/>
          </ac:spMkLst>
        </pc:spChg>
        <pc:spChg chg="add mod">
          <ac:chgData name="Chris Alvin" userId="1477fe7d-12c1-4dcd-b708-f1331679ff1c" providerId="ADAL" clId="{977EEFC1-1CBA-418C-B7A6-63C2CC8884F1}" dt="2025-10-30T12:08:03.829" v="18187" actId="1076"/>
          <ac:spMkLst>
            <pc:docMk/>
            <pc:sldMk cId="904297023" sldId="527"/>
            <ac:spMk id="9" creationId="{2A1C7671-3FA4-3D80-B9C2-F5F65DE49CED}"/>
          </ac:spMkLst>
        </pc:spChg>
        <pc:spChg chg="add mod">
          <ac:chgData name="Chris Alvin" userId="1477fe7d-12c1-4dcd-b708-f1331679ff1c" providerId="ADAL" clId="{977EEFC1-1CBA-418C-B7A6-63C2CC8884F1}" dt="2025-10-30T12:07:34.350" v="18182" actId="255"/>
          <ac:spMkLst>
            <pc:docMk/>
            <pc:sldMk cId="904297023" sldId="527"/>
            <ac:spMk id="10" creationId="{AD4230FD-6F98-E5F9-022B-FE3C29D0540C}"/>
          </ac:spMkLst>
        </pc:spChg>
        <pc:spChg chg="add mod">
          <ac:chgData name="Chris Alvin" userId="1477fe7d-12c1-4dcd-b708-f1331679ff1c" providerId="ADAL" clId="{977EEFC1-1CBA-418C-B7A6-63C2CC8884F1}" dt="2025-10-30T12:08:28.644" v="18194" actId="1076"/>
          <ac:spMkLst>
            <pc:docMk/>
            <pc:sldMk cId="904297023" sldId="527"/>
            <ac:spMk id="11" creationId="{D99447BD-A617-D84D-C1A2-7523D562CDDB}"/>
          </ac:spMkLst>
        </pc:spChg>
        <pc:spChg chg="add mod">
          <ac:chgData name="Chris Alvin" userId="1477fe7d-12c1-4dcd-b708-f1331679ff1c" providerId="ADAL" clId="{977EEFC1-1CBA-418C-B7A6-63C2CC8884F1}" dt="2025-10-30T12:07:39.846" v="18183" actId="1076"/>
          <ac:spMkLst>
            <pc:docMk/>
            <pc:sldMk cId="904297023" sldId="527"/>
            <ac:spMk id="13" creationId="{06E9E07F-5267-DD8B-968E-8FF2C29503D4}"/>
          </ac:spMkLst>
        </pc:spChg>
        <pc:spChg chg="add mod">
          <ac:chgData name="Chris Alvin" userId="1477fe7d-12c1-4dcd-b708-f1331679ff1c" providerId="ADAL" clId="{977EEFC1-1CBA-418C-B7A6-63C2CC8884F1}" dt="2025-10-30T12:08:03.829" v="18187" actId="1076"/>
          <ac:spMkLst>
            <pc:docMk/>
            <pc:sldMk cId="904297023" sldId="527"/>
            <ac:spMk id="14" creationId="{D38FFBB1-0759-5762-3927-DE083D530CB1}"/>
          </ac:spMkLst>
        </pc:spChg>
        <pc:spChg chg="add mod">
          <ac:chgData name="Chris Alvin" userId="1477fe7d-12c1-4dcd-b708-f1331679ff1c" providerId="ADAL" clId="{977EEFC1-1CBA-418C-B7A6-63C2CC8884F1}" dt="2025-10-30T12:08:28.644" v="18194" actId="1076"/>
          <ac:spMkLst>
            <pc:docMk/>
            <pc:sldMk cId="904297023" sldId="527"/>
            <ac:spMk id="15" creationId="{1DBD700C-993E-478B-D3C8-9409FE5E544F}"/>
          </ac:spMkLst>
        </pc:spChg>
        <pc:graphicFrameChg chg="add mod modGraphic">
          <ac:chgData name="Chris Alvin" userId="1477fe7d-12c1-4dcd-b708-f1331679ff1c" providerId="ADAL" clId="{977EEFC1-1CBA-418C-B7A6-63C2CC8884F1}" dt="2025-10-30T12:07:29.101" v="18181" actId="1076"/>
          <ac:graphicFrameMkLst>
            <pc:docMk/>
            <pc:sldMk cId="904297023" sldId="527"/>
            <ac:graphicFrameMk id="12" creationId="{CF45D31E-5B5A-182C-64CC-AA6FC726CCD0}"/>
          </ac:graphicFrameMkLst>
        </pc:graphicFrameChg>
      </pc:sldChg>
      <pc:sldChg chg="addSp delSp modSp add mod">
        <pc:chgData name="Chris Alvin" userId="1477fe7d-12c1-4dcd-b708-f1331679ff1c" providerId="ADAL" clId="{977EEFC1-1CBA-418C-B7A6-63C2CC8884F1}" dt="2025-11-02T14:52:34.623" v="18736" actId="1076"/>
        <pc:sldMkLst>
          <pc:docMk/>
          <pc:sldMk cId="3034743891" sldId="529"/>
        </pc:sldMkLst>
        <pc:spChg chg="mod">
          <ac:chgData name="Chris Alvin" userId="1477fe7d-12c1-4dcd-b708-f1331679ff1c" providerId="ADAL" clId="{977EEFC1-1CBA-418C-B7A6-63C2CC8884F1}" dt="2025-11-02T14:51:48.956" v="18727" actId="20577"/>
          <ac:spMkLst>
            <pc:docMk/>
            <pc:sldMk cId="3034743891" sldId="529"/>
            <ac:spMk id="4" creationId="{F3CFD9E9-569A-219C-D3DD-F90A094399A1}"/>
          </ac:spMkLst>
        </pc:spChg>
        <pc:graphicFrameChg chg="add del mod modGraphic">
          <ac:chgData name="Chris Alvin" userId="1477fe7d-12c1-4dcd-b708-f1331679ff1c" providerId="ADAL" clId="{977EEFC1-1CBA-418C-B7A6-63C2CC8884F1}" dt="2025-11-02T14:52:34.623" v="18736" actId="1076"/>
          <ac:graphicFrameMkLst>
            <pc:docMk/>
            <pc:sldMk cId="3034743891" sldId="529"/>
            <ac:graphicFrameMk id="2" creationId="{57BBCDD3-D5C2-B884-ADDA-9A68CAA1B05F}"/>
          </ac:graphicFrameMkLst>
        </pc:graphicFrameChg>
        <pc:picChg chg="add mod">
          <ac:chgData name="Chris Alvin" userId="1477fe7d-12c1-4dcd-b708-f1331679ff1c" providerId="ADAL" clId="{977EEFC1-1CBA-418C-B7A6-63C2CC8884F1}" dt="2025-11-02T14:51:52.975" v="18728" actId="14100"/>
          <ac:picMkLst>
            <pc:docMk/>
            <pc:sldMk cId="3034743891" sldId="529"/>
            <ac:picMk id="1026" creationId="{8C6ABE69-299A-D56E-116B-A6AD1FB3C2A5}"/>
          </ac:picMkLst>
        </pc:picChg>
      </pc:sldChg>
      <pc:sldChg chg="addSp delSp modSp add mod modAnim">
        <pc:chgData name="Chris Alvin" userId="1477fe7d-12c1-4dcd-b708-f1331679ff1c" providerId="ADAL" clId="{977EEFC1-1CBA-418C-B7A6-63C2CC8884F1}" dt="2025-11-02T15:51:21.260" v="20048"/>
        <pc:sldMkLst>
          <pc:docMk/>
          <pc:sldMk cId="442376834" sldId="530"/>
        </pc:sldMkLst>
        <pc:spChg chg="mod">
          <ac:chgData name="Chris Alvin" userId="1477fe7d-12c1-4dcd-b708-f1331679ff1c" providerId="ADAL" clId="{977EEFC1-1CBA-418C-B7A6-63C2CC8884F1}" dt="2025-11-02T14:54:09.588" v="18759" actId="20577"/>
          <ac:spMkLst>
            <pc:docMk/>
            <pc:sldMk cId="442376834" sldId="530"/>
            <ac:spMk id="4" creationId="{C27D92D0-DCFA-F762-5956-77F89F9B3837}"/>
          </ac:spMkLst>
        </pc:spChg>
        <pc:spChg chg="add mod">
          <ac:chgData name="Chris Alvin" userId="1477fe7d-12c1-4dcd-b708-f1331679ff1c" providerId="ADAL" clId="{977EEFC1-1CBA-418C-B7A6-63C2CC8884F1}" dt="2025-11-02T15:16:39.909" v="19196" actId="1076"/>
          <ac:spMkLst>
            <pc:docMk/>
            <pc:sldMk cId="442376834" sldId="530"/>
            <ac:spMk id="7" creationId="{2F1F632C-AD37-76F3-B6F3-EA4A054C75F5}"/>
          </ac:spMkLst>
        </pc:spChg>
        <pc:spChg chg="add mod">
          <ac:chgData name="Chris Alvin" userId="1477fe7d-12c1-4dcd-b708-f1331679ff1c" providerId="ADAL" clId="{977EEFC1-1CBA-418C-B7A6-63C2CC8884F1}" dt="2025-11-02T15:50:52.387" v="20045" actId="207"/>
          <ac:spMkLst>
            <pc:docMk/>
            <pc:sldMk cId="442376834" sldId="530"/>
            <ac:spMk id="9" creationId="{3144221C-DF55-4FF1-5C3C-3AB5B681EC35}"/>
          </ac:spMkLst>
        </pc:spChg>
        <pc:spChg chg="add mod">
          <ac:chgData name="Chris Alvin" userId="1477fe7d-12c1-4dcd-b708-f1331679ff1c" providerId="ADAL" clId="{977EEFC1-1CBA-418C-B7A6-63C2CC8884F1}" dt="2025-11-02T15:14:40.645" v="19132" actId="1076"/>
          <ac:spMkLst>
            <pc:docMk/>
            <pc:sldMk cId="442376834" sldId="530"/>
            <ac:spMk id="11" creationId="{F23BDE33-A55B-F78A-EA77-F40549F7B26F}"/>
          </ac:spMkLst>
        </pc:spChg>
        <pc:spChg chg="add mod">
          <ac:chgData name="Chris Alvin" userId="1477fe7d-12c1-4dcd-b708-f1331679ff1c" providerId="ADAL" clId="{977EEFC1-1CBA-418C-B7A6-63C2CC8884F1}" dt="2025-11-02T15:51:00.647" v="20046" actId="207"/>
          <ac:spMkLst>
            <pc:docMk/>
            <pc:sldMk cId="442376834" sldId="530"/>
            <ac:spMk id="14" creationId="{BBED1A56-2D89-7E33-3BC8-33960DDF13DD}"/>
          </ac:spMkLst>
        </pc:spChg>
        <pc:spChg chg="add mod">
          <ac:chgData name="Chris Alvin" userId="1477fe7d-12c1-4dcd-b708-f1331679ff1c" providerId="ADAL" clId="{977EEFC1-1CBA-418C-B7A6-63C2CC8884F1}" dt="2025-11-02T15:16:21.422" v="19194" actId="207"/>
          <ac:spMkLst>
            <pc:docMk/>
            <pc:sldMk cId="442376834" sldId="530"/>
            <ac:spMk id="15" creationId="{0D3A1A78-6E20-EDD4-5D98-E074BF0A4ECF}"/>
          </ac:spMkLst>
        </pc:spChg>
        <pc:spChg chg="add mod">
          <ac:chgData name="Chris Alvin" userId="1477fe7d-12c1-4dcd-b708-f1331679ff1c" providerId="ADAL" clId="{977EEFC1-1CBA-418C-B7A6-63C2CC8884F1}" dt="2025-11-02T15:16:21.422" v="19194" actId="207"/>
          <ac:spMkLst>
            <pc:docMk/>
            <pc:sldMk cId="442376834" sldId="530"/>
            <ac:spMk id="16" creationId="{C4F2005A-03B5-E5FA-61F2-8BD2A599C139}"/>
          </ac:spMkLst>
        </pc:spChg>
        <pc:graphicFrameChg chg="add del mod modGraphic">
          <ac:chgData name="Chris Alvin" userId="1477fe7d-12c1-4dcd-b708-f1331679ff1c" providerId="ADAL" clId="{977EEFC1-1CBA-418C-B7A6-63C2CC8884F1}" dt="2025-11-02T15:15:33.338" v="19173" actId="14100"/>
          <ac:graphicFrameMkLst>
            <pc:docMk/>
            <pc:sldMk cId="442376834" sldId="530"/>
            <ac:graphicFrameMk id="6" creationId="{11E7B4DB-E89B-EABC-A75B-727A0DAB5B58}"/>
          </ac:graphicFrameMkLst>
        </pc:graphicFrameChg>
        <pc:graphicFrameChg chg="add mod modGraphic">
          <ac:chgData name="Chris Alvin" userId="1477fe7d-12c1-4dcd-b708-f1331679ff1c" providerId="ADAL" clId="{977EEFC1-1CBA-418C-B7A6-63C2CC8884F1}" dt="2025-11-02T15:50:38.561" v="20043" actId="1076"/>
          <ac:graphicFrameMkLst>
            <pc:docMk/>
            <pc:sldMk cId="442376834" sldId="530"/>
            <ac:graphicFrameMk id="8" creationId="{EA3A185F-AE9E-9126-C72F-E14EF4F652E2}"/>
          </ac:graphicFrameMkLst>
        </pc:graphicFrameChg>
        <pc:picChg chg="add mod modCrop">
          <ac:chgData name="Chris Alvin" userId="1477fe7d-12c1-4dcd-b708-f1331679ff1c" providerId="ADAL" clId="{977EEFC1-1CBA-418C-B7A6-63C2CC8884F1}" dt="2025-11-02T15:16:45.789" v="19197" actId="14100"/>
          <ac:picMkLst>
            <pc:docMk/>
            <pc:sldMk cId="442376834" sldId="530"/>
            <ac:picMk id="12" creationId="{4A0EE96E-6534-C475-3528-D47FBDFFE5E7}"/>
          </ac:picMkLst>
        </pc:picChg>
      </pc:sldChg>
      <pc:sldChg chg="addSp delSp modSp add mod modAnim">
        <pc:chgData name="Chris Alvin" userId="1477fe7d-12c1-4dcd-b708-f1331679ff1c" providerId="ADAL" clId="{977EEFC1-1CBA-418C-B7A6-63C2CC8884F1}" dt="2025-11-02T15:51:36.635" v="20050"/>
        <pc:sldMkLst>
          <pc:docMk/>
          <pc:sldMk cId="3437029357" sldId="531"/>
        </pc:sldMkLst>
        <pc:spChg chg="add mod">
          <ac:chgData name="Chris Alvin" userId="1477fe7d-12c1-4dcd-b708-f1331679ff1c" providerId="ADAL" clId="{977EEFC1-1CBA-418C-B7A6-63C2CC8884F1}" dt="2025-11-02T15:33:13.696" v="19721" actId="1076"/>
          <ac:spMkLst>
            <pc:docMk/>
            <pc:sldMk cId="3437029357" sldId="531"/>
            <ac:spMk id="3" creationId="{0F58D6E8-1203-5DBA-A22F-892C4DC45A6F}"/>
          </ac:spMkLst>
        </pc:spChg>
        <pc:spChg chg="mod">
          <ac:chgData name="Chris Alvin" userId="1477fe7d-12c1-4dcd-b708-f1331679ff1c" providerId="ADAL" clId="{977EEFC1-1CBA-418C-B7A6-63C2CC8884F1}" dt="2025-11-02T15:17:19.716" v="19223" actId="20577"/>
          <ac:spMkLst>
            <pc:docMk/>
            <pc:sldMk cId="3437029357" sldId="531"/>
            <ac:spMk id="4" creationId="{966EB679-3678-33F6-9561-AC41B2FFAC33}"/>
          </ac:spMkLst>
        </pc:spChg>
        <pc:spChg chg="add mod">
          <ac:chgData name="Chris Alvin" userId="1477fe7d-12c1-4dcd-b708-f1331679ff1c" providerId="ADAL" clId="{977EEFC1-1CBA-418C-B7A6-63C2CC8884F1}" dt="2025-11-02T15:33:13.696" v="19721" actId="1076"/>
          <ac:spMkLst>
            <pc:docMk/>
            <pc:sldMk cId="3437029357" sldId="531"/>
            <ac:spMk id="5" creationId="{846D6338-DB48-D499-26CC-F2D0BDD1CB2A}"/>
          </ac:spMkLst>
        </pc:spChg>
        <pc:spChg chg="mod">
          <ac:chgData name="Chris Alvin" userId="1477fe7d-12c1-4dcd-b708-f1331679ff1c" providerId="ADAL" clId="{977EEFC1-1CBA-418C-B7A6-63C2CC8884F1}" dt="2025-11-02T15:33:07.216" v="19719" actId="1076"/>
          <ac:spMkLst>
            <pc:docMk/>
            <pc:sldMk cId="3437029357" sldId="531"/>
            <ac:spMk id="11" creationId="{E5FD4EE2-2701-20E7-50ED-42733A119341}"/>
          </ac:spMkLst>
        </pc:spChg>
        <pc:spChg chg="add mod">
          <ac:chgData name="Chris Alvin" userId="1477fe7d-12c1-4dcd-b708-f1331679ff1c" providerId="ADAL" clId="{977EEFC1-1CBA-418C-B7A6-63C2CC8884F1}" dt="2025-11-02T15:33:26.530" v="19726" actId="14100"/>
          <ac:spMkLst>
            <pc:docMk/>
            <pc:sldMk cId="3437029357" sldId="531"/>
            <ac:spMk id="13" creationId="{317D1B7A-FAC4-2B5C-3339-2B0F42C6BB3B}"/>
          </ac:spMkLst>
        </pc:spChg>
        <pc:spChg chg="add mod">
          <ac:chgData name="Chris Alvin" userId="1477fe7d-12c1-4dcd-b708-f1331679ff1c" providerId="ADAL" clId="{977EEFC1-1CBA-418C-B7A6-63C2CC8884F1}" dt="2025-11-02T15:33:39.076" v="19729" actId="1076"/>
          <ac:spMkLst>
            <pc:docMk/>
            <pc:sldMk cId="3437029357" sldId="531"/>
            <ac:spMk id="18" creationId="{6A5FE66E-D5DB-C90B-8223-9696D6ECB512}"/>
          </ac:spMkLst>
        </pc:spChg>
        <pc:spChg chg="add mod">
          <ac:chgData name="Chris Alvin" userId="1477fe7d-12c1-4dcd-b708-f1331679ff1c" providerId="ADAL" clId="{977EEFC1-1CBA-418C-B7A6-63C2CC8884F1}" dt="2025-11-02T15:33:21.433" v="19724" actId="14100"/>
          <ac:spMkLst>
            <pc:docMk/>
            <pc:sldMk cId="3437029357" sldId="531"/>
            <ac:spMk id="20" creationId="{B54C3AAB-A54E-C9E8-821C-16654C56997A}"/>
          </ac:spMkLst>
        </pc:spChg>
        <pc:spChg chg="add mod">
          <ac:chgData name="Chris Alvin" userId="1477fe7d-12c1-4dcd-b708-f1331679ff1c" providerId="ADAL" clId="{977EEFC1-1CBA-418C-B7A6-63C2CC8884F1}" dt="2025-11-02T15:33:21.433" v="19724" actId="14100"/>
          <ac:spMkLst>
            <pc:docMk/>
            <pc:sldMk cId="3437029357" sldId="531"/>
            <ac:spMk id="21" creationId="{942C5AEF-22C1-1FBB-E963-0B1D7494F6AF}"/>
          </ac:spMkLst>
        </pc:spChg>
        <pc:picChg chg="add mod modCrop">
          <ac:chgData name="Chris Alvin" userId="1477fe7d-12c1-4dcd-b708-f1331679ff1c" providerId="ADAL" clId="{977EEFC1-1CBA-418C-B7A6-63C2CC8884F1}" dt="2025-11-02T15:17:56.378" v="19231" actId="14100"/>
          <ac:picMkLst>
            <pc:docMk/>
            <pc:sldMk cId="3437029357" sldId="531"/>
            <ac:picMk id="2" creationId="{FDA24F30-DEEF-44D4-58D1-A76F9176D79A}"/>
          </ac:picMkLst>
        </pc:picChg>
      </pc:sldChg>
      <pc:sldChg chg="addSp delSp modSp add mod modAnim">
        <pc:chgData name="Chris Alvin" userId="1477fe7d-12c1-4dcd-b708-f1331679ff1c" providerId="ADAL" clId="{977EEFC1-1CBA-418C-B7A6-63C2CC8884F1}" dt="2025-11-02T18:34:18.509" v="21563" actId="313"/>
        <pc:sldMkLst>
          <pc:docMk/>
          <pc:sldMk cId="2751476705" sldId="532"/>
        </pc:sldMkLst>
        <pc:spChg chg="mod">
          <ac:chgData name="Chris Alvin" userId="1477fe7d-12c1-4dcd-b708-f1331679ff1c" providerId="ADAL" clId="{977EEFC1-1CBA-418C-B7A6-63C2CC8884F1}" dt="2025-11-02T15:32:23.559" v="19712" actId="20577"/>
          <ac:spMkLst>
            <pc:docMk/>
            <pc:sldMk cId="2751476705" sldId="532"/>
            <ac:spMk id="4" creationId="{BDD07F0C-2AA8-182F-E336-DF143551DAAC}"/>
          </ac:spMkLst>
        </pc:spChg>
        <pc:spChg chg="add mod">
          <ac:chgData name="Chris Alvin" userId="1477fe7d-12c1-4dcd-b708-f1331679ff1c" providerId="ADAL" clId="{977EEFC1-1CBA-418C-B7A6-63C2CC8884F1}" dt="2025-11-02T18:34:18.509" v="21563" actId="313"/>
          <ac:spMkLst>
            <pc:docMk/>
            <pc:sldMk cId="2751476705" sldId="532"/>
            <ac:spMk id="7" creationId="{E2D8D914-4083-8437-BA95-0C187611E839}"/>
          </ac:spMkLst>
        </pc:spChg>
        <pc:spChg chg="add mod">
          <ac:chgData name="Chris Alvin" userId="1477fe7d-12c1-4dcd-b708-f1331679ff1c" providerId="ADAL" clId="{977EEFC1-1CBA-418C-B7A6-63C2CC8884F1}" dt="2025-11-02T15:53:07.825" v="20058" actId="1076"/>
          <ac:spMkLst>
            <pc:docMk/>
            <pc:sldMk cId="2751476705" sldId="532"/>
            <ac:spMk id="8" creationId="{46710EE6-D353-0474-400C-AD383F9D8807}"/>
          </ac:spMkLst>
        </pc:spChg>
        <pc:spChg chg="add mod">
          <ac:chgData name="Chris Alvin" userId="1477fe7d-12c1-4dcd-b708-f1331679ff1c" providerId="ADAL" clId="{977EEFC1-1CBA-418C-B7A6-63C2CC8884F1}" dt="2025-11-02T15:49:11.230" v="20030" actId="1076"/>
          <ac:spMkLst>
            <pc:docMk/>
            <pc:sldMk cId="2751476705" sldId="532"/>
            <ac:spMk id="9" creationId="{82D360CF-E76E-FC6B-0878-8008FE7251DE}"/>
          </ac:spMkLst>
        </pc:spChg>
        <pc:spChg chg="add mod">
          <ac:chgData name="Chris Alvin" userId="1477fe7d-12c1-4dcd-b708-f1331679ff1c" providerId="ADAL" clId="{977EEFC1-1CBA-418C-B7A6-63C2CC8884F1}" dt="2025-11-02T15:48:44.147" v="20021" actId="1076"/>
          <ac:spMkLst>
            <pc:docMk/>
            <pc:sldMk cId="2751476705" sldId="532"/>
            <ac:spMk id="15" creationId="{C1D2A8A0-CFFC-9325-CECC-7E3913ADCCDD}"/>
          </ac:spMkLst>
        </pc:spChg>
        <pc:spChg chg="add mod">
          <ac:chgData name="Chris Alvin" userId="1477fe7d-12c1-4dcd-b708-f1331679ff1c" providerId="ADAL" clId="{977EEFC1-1CBA-418C-B7A6-63C2CC8884F1}" dt="2025-11-02T15:48:44.147" v="20021" actId="1076"/>
          <ac:spMkLst>
            <pc:docMk/>
            <pc:sldMk cId="2751476705" sldId="532"/>
            <ac:spMk id="16" creationId="{F4DD90E3-EE35-D81D-4176-F41A7BE0630D}"/>
          </ac:spMkLst>
        </pc:spChg>
        <pc:spChg chg="add mod">
          <ac:chgData name="Chris Alvin" userId="1477fe7d-12c1-4dcd-b708-f1331679ff1c" providerId="ADAL" clId="{977EEFC1-1CBA-418C-B7A6-63C2CC8884F1}" dt="2025-11-02T15:55:26.088" v="20132" actId="20577"/>
          <ac:spMkLst>
            <pc:docMk/>
            <pc:sldMk cId="2751476705" sldId="532"/>
            <ac:spMk id="17" creationId="{0EE16470-3DF0-56DF-7052-67FC7FAE7ACB}"/>
          </ac:spMkLst>
        </pc:spChg>
        <pc:spChg chg="add mod">
          <ac:chgData name="Chris Alvin" userId="1477fe7d-12c1-4dcd-b708-f1331679ff1c" providerId="ADAL" clId="{977EEFC1-1CBA-418C-B7A6-63C2CC8884F1}" dt="2025-11-02T15:53:04.210" v="20057" actId="1076"/>
          <ac:spMkLst>
            <pc:docMk/>
            <pc:sldMk cId="2751476705" sldId="532"/>
            <ac:spMk id="22" creationId="{60B1A356-D306-AD62-3B78-7E56E2FF0171}"/>
          </ac:spMkLst>
        </pc:spChg>
        <pc:spChg chg="mod">
          <ac:chgData name="Chris Alvin" userId="1477fe7d-12c1-4dcd-b708-f1331679ff1c" providerId="ADAL" clId="{977EEFC1-1CBA-418C-B7A6-63C2CC8884F1}" dt="2025-11-02T15:42:30.430" v="19893" actId="1076"/>
          <ac:spMkLst>
            <pc:docMk/>
            <pc:sldMk cId="2751476705" sldId="532"/>
            <ac:spMk id="23" creationId="{0A508744-3F2C-AF1C-35BA-8A5B7A832E4C}"/>
          </ac:spMkLst>
        </pc:spChg>
        <pc:spChg chg="mod">
          <ac:chgData name="Chris Alvin" userId="1477fe7d-12c1-4dcd-b708-f1331679ff1c" providerId="ADAL" clId="{977EEFC1-1CBA-418C-B7A6-63C2CC8884F1}" dt="2025-11-02T15:42:30.430" v="19893" actId="1076"/>
          <ac:spMkLst>
            <pc:docMk/>
            <pc:sldMk cId="2751476705" sldId="532"/>
            <ac:spMk id="24" creationId="{FF7658E4-AD09-18BF-EE56-6A25CB2C6F04}"/>
          </ac:spMkLst>
        </pc:spChg>
        <pc:spChg chg="mod">
          <ac:chgData name="Chris Alvin" userId="1477fe7d-12c1-4dcd-b708-f1331679ff1c" providerId="ADAL" clId="{977EEFC1-1CBA-418C-B7A6-63C2CC8884F1}" dt="2025-11-02T15:42:30.430" v="19893" actId="1076"/>
          <ac:spMkLst>
            <pc:docMk/>
            <pc:sldMk cId="2751476705" sldId="532"/>
            <ac:spMk id="25" creationId="{76A566EB-83B5-79AC-2546-A8C091D1DAFB}"/>
          </ac:spMkLst>
        </pc:spChg>
        <pc:spChg chg="add mod">
          <ac:chgData name="Chris Alvin" userId="1477fe7d-12c1-4dcd-b708-f1331679ff1c" providerId="ADAL" clId="{977EEFC1-1CBA-418C-B7A6-63C2CC8884F1}" dt="2025-11-02T15:55:08.778" v="20124" actId="1076"/>
          <ac:spMkLst>
            <pc:docMk/>
            <pc:sldMk cId="2751476705" sldId="532"/>
            <ac:spMk id="28" creationId="{42BACECC-C65D-A552-3135-C2A1D9748505}"/>
          </ac:spMkLst>
        </pc:spChg>
        <pc:spChg chg="add mod">
          <ac:chgData name="Chris Alvin" userId="1477fe7d-12c1-4dcd-b708-f1331679ff1c" providerId="ADAL" clId="{977EEFC1-1CBA-418C-B7A6-63C2CC8884F1}" dt="2025-11-02T15:55:23.754" v="20131" actId="1076"/>
          <ac:spMkLst>
            <pc:docMk/>
            <pc:sldMk cId="2751476705" sldId="532"/>
            <ac:spMk id="29" creationId="{1D363421-485E-40B1-E4FD-D1EC7B47E625}"/>
          </ac:spMkLst>
        </pc:spChg>
        <pc:picChg chg="add mod">
          <ac:chgData name="Chris Alvin" userId="1477fe7d-12c1-4dcd-b708-f1331679ff1c" providerId="ADAL" clId="{977EEFC1-1CBA-418C-B7A6-63C2CC8884F1}" dt="2025-11-02T15:56:48.438" v="20138" actId="1076"/>
          <ac:picMkLst>
            <pc:docMk/>
            <pc:sldMk cId="2751476705" sldId="532"/>
            <ac:picMk id="2050" creationId="{2ABC381E-BBF6-6651-0C7C-889AE038ECF9}"/>
          </ac:picMkLst>
        </pc:picChg>
        <pc:cxnChg chg="add mod">
          <ac:chgData name="Chris Alvin" userId="1477fe7d-12c1-4dcd-b708-f1331679ff1c" providerId="ADAL" clId="{977EEFC1-1CBA-418C-B7A6-63C2CC8884F1}" dt="2025-11-02T15:53:19.024" v="20061" actId="1076"/>
          <ac:cxnSpMkLst>
            <pc:docMk/>
            <pc:sldMk cId="2751476705" sldId="532"/>
            <ac:cxnSpMk id="27" creationId="{E2985F05-3B2F-1A8A-BADF-32281203B628}"/>
          </ac:cxnSpMkLst>
        </pc:cxnChg>
        <pc:cxnChg chg="add mod">
          <ac:chgData name="Chris Alvin" userId="1477fe7d-12c1-4dcd-b708-f1331679ff1c" providerId="ADAL" clId="{977EEFC1-1CBA-418C-B7A6-63C2CC8884F1}" dt="2025-11-02T15:55:34.923" v="20133" actId="571"/>
          <ac:cxnSpMkLst>
            <pc:docMk/>
            <pc:sldMk cId="2751476705" sldId="532"/>
            <ac:cxnSpMk id="30" creationId="{12AA8722-E047-2C8D-A029-395CB3BD1BE4}"/>
          </ac:cxnSpMkLst>
        </pc:cxnChg>
      </pc:sldChg>
      <pc:sldChg chg="addSp delSp modSp add mod delAnim modAnim">
        <pc:chgData name="Chris Alvin" userId="1477fe7d-12c1-4dcd-b708-f1331679ff1c" providerId="ADAL" clId="{977EEFC1-1CBA-418C-B7A6-63C2CC8884F1}" dt="2025-11-02T16:11:18.874" v="20371"/>
        <pc:sldMkLst>
          <pc:docMk/>
          <pc:sldMk cId="2152455657" sldId="533"/>
        </pc:sldMkLst>
        <pc:spChg chg="mod">
          <ac:chgData name="Chris Alvin" userId="1477fe7d-12c1-4dcd-b708-f1331679ff1c" providerId="ADAL" clId="{977EEFC1-1CBA-418C-B7A6-63C2CC8884F1}" dt="2025-11-02T16:07:40.026" v="20215" actId="207"/>
          <ac:spMkLst>
            <pc:docMk/>
            <pc:sldMk cId="2152455657" sldId="533"/>
            <ac:spMk id="2" creationId="{45A3AD4D-C014-AB77-23B0-E2837221A98D}"/>
          </ac:spMkLst>
        </pc:spChg>
        <pc:spChg chg="add mod">
          <ac:chgData name="Chris Alvin" userId="1477fe7d-12c1-4dcd-b708-f1331679ff1c" providerId="ADAL" clId="{977EEFC1-1CBA-418C-B7A6-63C2CC8884F1}" dt="2025-11-02T16:10:55.637" v="20370" actId="1076"/>
          <ac:spMkLst>
            <pc:docMk/>
            <pc:sldMk cId="2152455657" sldId="533"/>
            <ac:spMk id="3" creationId="{CA834DB7-EEDD-B0E4-247C-961E97AEF1BA}"/>
          </ac:spMkLst>
        </pc:spChg>
        <pc:spChg chg="mod">
          <ac:chgData name="Chris Alvin" userId="1477fe7d-12c1-4dcd-b708-f1331679ff1c" providerId="ADAL" clId="{977EEFC1-1CBA-418C-B7A6-63C2CC8884F1}" dt="2025-11-02T16:07:02.174" v="20203" actId="1076"/>
          <ac:spMkLst>
            <pc:docMk/>
            <pc:sldMk cId="2152455657" sldId="533"/>
            <ac:spMk id="5" creationId="{14AE8B46-7F62-F3DD-5CE0-F35983618DDD}"/>
          </ac:spMkLst>
        </pc:spChg>
        <pc:spChg chg="mod">
          <ac:chgData name="Chris Alvin" userId="1477fe7d-12c1-4dcd-b708-f1331679ff1c" providerId="ADAL" clId="{977EEFC1-1CBA-418C-B7A6-63C2CC8884F1}" dt="2025-11-02T16:09:36.560" v="20339" actId="6549"/>
          <ac:spMkLst>
            <pc:docMk/>
            <pc:sldMk cId="2152455657" sldId="533"/>
            <ac:spMk id="6" creationId="{5573526A-BA47-7CA7-A731-24525FA3022F}"/>
          </ac:spMkLst>
        </pc:spChg>
        <pc:picChg chg="mod">
          <ac:chgData name="Chris Alvin" userId="1477fe7d-12c1-4dcd-b708-f1331679ff1c" providerId="ADAL" clId="{977EEFC1-1CBA-418C-B7A6-63C2CC8884F1}" dt="2025-11-02T16:10:07.504" v="20342" actId="1076"/>
          <ac:picMkLst>
            <pc:docMk/>
            <pc:sldMk cId="2152455657" sldId="533"/>
            <ac:picMk id="9" creationId="{6B3DE8D5-459E-0215-5E0B-5FE0110D1CD6}"/>
          </ac:picMkLst>
        </pc:picChg>
        <pc:picChg chg="mod">
          <ac:chgData name="Chris Alvin" userId="1477fe7d-12c1-4dcd-b708-f1331679ff1c" providerId="ADAL" clId="{977EEFC1-1CBA-418C-B7A6-63C2CC8884F1}" dt="2025-11-02T16:06:26.431" v="20193" actId="1076"/>
          <ac:picMkLst>
            <pc:docMk/>
            <pc:sldMk cId="2152455657" sldId="533"/>
            <ac:picMk id="22" creationId="{15665E2B-5344-EC1D-B964-CFD0AE20C258}"/>
          </ac:picMkLst>
        </pc:picChg>
      </pc:sldChg>
      <pc:sldChg chg="addSp delSp modSp add mod delAnim modAnim">
        <pc:chgData name="Chris Alvin" userId="1477fe7d-12c1-4dcd-b708-f1331679ff1c" providerId="ADAL" clId="{977EEFC1-1CBA-418C-B7A6-63C2CC8884F1}" dt="2025-11-02T16:23:37.610" v="20796" actId="1076"/>
        <pc:sldMkLst>
          <pc:docMk/>
          <pc:sldMk cId="323083500" sldId="534"/>
        </pc:sldMkLst>
        <pc:spChg chg="mod">
          <ac:chgData name="Chris Alvin" userId="1477fe7d-12c1-4dcd-b708-f1331679ff1c" providerId="ADAL" clId="{977EEFC1-1CBA-418C-B7A6-63C2CC8884F1}" dt="2025-11-02T16:12:42.162" v="20404" actId="20577"/>
          <ac:spMkLst>
            <pc:docMk/>
            <pc:sldMk cId="323083500" sldId="534"/>
            <ac:spMk id="4" creationId="{DFA8DC21-47F7-B788-2282-80CFB2A2AD9D}"/>
          </ac:spMkLst>
        </pc:spChg>
        <pc:spChg chg="add mod">
          <ac:chgData name="Chris Alvin" userId="1477fe7d-12c1-4dcd-b708-f1331679ff1c" providerId="ADAL" clId="{977EEFC1-1CBA-418C-B7A6-63C2CC8884F1}" dt="2025-11-02T16:16:22.094" v="20558" actId="255"/>
          <ac:spMkLst>
            <pc:docMk/>
            <pc:sldMk cId="323083500" sldId="534"/>
            <ac:spMk id="8" creationId="{C79EF98C-A2CA-A26F-4E23-0FD8D0E58792}"/>
          </ac:spMkLst>
        </pc:spChg>
        <pc:spChg chg="add mod">
          <ac:chgData name="Chris Alvin" userId="1477fe7d-12c1-4dcd-b708-f1331679ff1c" providerId="ADAL" clId="{977EEFC1-1CBA-418C-B7A6-63C2CC8884F1}" dt="2025-11-02T16:16:41.083" v="20573" actId="6549"/>
          <ac:spMkLst>
            <pc:docMk/>
            <pc:sldMk cId="323083500" sldId="534"/>
            <ac:spMk id="10" creationId="{A7A1D07A-1F6A-3EAE-8EF9-52326C6040FC}"/>
          </ac:spMkLst>
        </pc:spChg>
        <pc:spChg chg="add mod">
          <ac:chgData name="Chris Alvin" userId="1477fe7d-12c1-4dcd-b708-f1331679ff1c" providerId="ADAL" clId="{977EEFC1-1CBA-418C-B7A6-63C2CC8884F1}" dt="2025-11-02T16:16:22.094" v="20558" actId="255"/>
          <ac:spMkLst>
            <pc:docMk/>
            <pc:sldMk cId="323083500" sldId="534"/>
            <ac:spMk id="11" creationId="{FB180000-1452-CFFD-DC1B-F0378E80D512}"/>
          </ac:spMkLst>
        </pc:spChg>
        <pc:graphicFrameChg chg="add mod modGraphic">
          <ac:chgData name="Chris Alvin" userId="1477fe7d-12c1-4dcd-b708-f1331679ff1c" providerId="ADAL" clId="{977EEFC1-1CBA-418C-B7A6-63C2CC8884F1}" dt="2025-11-02T16:23:37.610" v="20796" actId="1076"/>
          <ac:graphicFrameMkLst>
            <pc:docMk/>
            <pc:sldMk cId="323083500" sldId="534"/>
            <ac:graphicFrameMk id="12" creationId="{5A45894A-E6B2-14BC-80EE-AE1940B86D73}"/>
          </ac:graphicFrameMkLst>
        </pc:graphicFrameChg>
      </pc:sldChg>
      <pc:sldChg chg="addSp delSp modSp add mod delAnim">
        <pc:chgData name="Chris Alvin" userId="1477fe7d-12c1-4dcd-b708-f1331679ff1c" providerId="ADAL" clId="{977EEFC1-1CBA-418C-B7A6-63C2CC8884F1}" dt="2025-11-02T18:53:47.354" v="21941" actId="20577"/>
        <pc:sldMkLst>
          <pc:docMk/>
          <pc:sldMk cId="1757593263" sldId="535"/>
        </pc:sldMkLst>
        <pc:spChg chg="add mod">
          <ac:chgData name="Chris Alvin" userId="1477fe7d-12c1-4dcd-b708-f1331679ff1c" providerId="ADAL" clId="{977EEFC1-1CBA-418C-B7A6-63C2CC8884F1}" dt="2025-11-02T18:53:20.374" v="21910" actId="1076"/>
          <ac:spMkLst>
            <pc:docMk/>
            <pc:sldMk cId="1757593263" sldId="535"/>
            <ac:spMk id="2" creationId="{3966EE24-9844-13AE-F089-E3B4FF3A501C}"/>
          </ac:spMkLst>
        </pc:spChg>
        <pc:spChg chg="mod">
          <ac:chgData name="Chris Alvin" userId="1477fe7d-12c1-4dcd-b708-f1331679ff1c" providerId="ADAL" clId="{977EEFC1-1CBA-418C-B7A6-63C2CC8884F1}" dt="2025-11-02T18:53:47.354" v="21941" actId="20577"/>
          <ac:spMkLst>
            <pc:docMk/>
            <pc:sldMk cId="1757593263" sldId="535"/>
            <ac:spMk id="4" creationId="{AC8A701E-6D73-83AB-48DD-C4B19CFED304}"/>
          </ac:spMkLst>
        </pc:spChg>
        <pc:spChg chg="add mod">
          <ac:chgData name="Chris Alvin" userId="1477fe7d-12c1-4dcd-b708-f1331679ff1c" providerId="ADAL" clId="{977EEFC1-1CBA-418C-B7A6-63C2CC8884F1}" dt="2025-11-02T18:53:27.878" v="21913" actId="122"/>
          <ac:spMkLst>
            <pc:docMk/>
            <pc:sldMk cId="1757593263" sldId="535"/>
            <ac:spMk id="5" creationId="{32BFF7E5-FC1B-3840-D3A2-B51D34700558}"/>
          </ac:spMkLst>
        </pc:spChg>
      </pc:sldChg>
      <pc:sldChg chg="addSp delSp modSp add mod">
        <pc:chgData name="Chris Alvin" userId="1477fe7d-12c1-4dcd-b708-f1331679ff1c" providerId="ADAL" clId="{977EEFC1-1CBA-418C-B7A6-63C2CC8884F1}" dt="2025-11-02T18:53:04.920" v="21908" actId="20577"/>
        <pc:sldMkLst>
          <pc:docMk/>
          <pc:sldMk cId="2979753828" sldId="536"/>
        </pc:sldMkLst>
        <pc:spChg chg="mod">
          <ac:chgData name="Chris Alvin" userId="1477fe7d-12c1-4dcd-b708-f1331679ff1c" providerId="ADAL" clId="{977EEFC1-1CBA-418C-B7A6-63C2CC8884F1}" dt="2025-11-02T18:38:06.466" v="21604" actId="14100"/>
          <ac:spMkLst>
            <pc:docMk/>
            <pc:sldMk cId="2979753828" sldId="536"/>
            <ac:spMk id="2" creationId="{B14BCD59-3FB8-7455-1A8D-C3FC74732CA0}"/>
          </ac:spMkLst>
        </pc:spChg>
        <pc:spChg chg="mod">
          <ac:chgData name="Chris Alvin" userId="1477fe7d-12c1-4dcd-b708-f1331679ff1c" providerId="ADAL" clId="{977EEFC1-1CBA-418C-B7A6-63C2CC8884F1}" dt="2025-11-02T18:53:04.920" v="21908" actId="20577"/>
          <ac:spMkLst>
            <pc:docMk/>
            <pc:sldMk cId="2979753828" sldId="536"/>
            <ac:spMk id="4" creationId="{9E5AF076-E435-CFB9-5D2E-80C8769E4EE4}"/>
          </ac:spMkLst>
        </pc:spChg>
        <pc:spChg chg="mod">
          <ac:chgData name="Chris Alvin" userId="1477fe7d-12c1-4dcd-b708-f1331679ff1c" providerId="ADAL" clId="{977EEFC1-1CBA-418C-B7A6-63C2CC8884F1}" dt="2025-11-02T18:51:17.712" v="21878" actId="255"/>
          <ac:spMkLst>
            <pc:docMk/>
            <pc:sldMk cId="2979753828" sldId="536"/>
            <ac:spMk id="5" creationId="{550C56EA-77FC-BF8A-8F29-62CADA34572A}"/>
          </ac:spMkLst>
        </pc:spChg>
        <pc:spChg chg="add mod">
          <ac:chgData name="Chris Alvin" userId="1477fe7d-12c1-4dcd-b708-f1331679ff1c" providerId="ADAL" clId="{977EEFC1-1CBA-418C-B7A6-63C2CC8884F1}" dt="2025-11-02T18:49:50.236" v="21875" actId="14100"/>
          <ac:spMkLst>
            <pc:docMk/>
            <pc:sldMk cId="2979753828" sldId="536"/>
            <ac:spMk id="6" creationId="{378A039C-9480-F9A7-45AF-926325C858BB}"/>
          </ac:spMkLst>
        </pc:spChg>
        <pc:spChg chg="add mod">
          <ac:chgData name="Chris Alvin" userId="1477fe7d-12c1-4dcd-b708-f1331679ff1c" providerId="ADAL" clId="{977EEFC1-1CBA-418C-B7A6-63C2CC8884F1}" dt="2025-11-02T18:37:04.076" v="21594" actId="1076"/>
          <ac:spMkLst>
            <pc:docMk/>
            <pc:sldMk cId="2979753828" sldId="536"/>
            <ac:spMk id="7" creationId="{D9F8EEB0-6D03-7E8F-74F8-011873489F1D}"/>
          </ac:spMkLst>
        </pc:spChg>
        <pc:spChg chg="add mod">
          <ac:chgData name="Chris Alvin" userId="1477fe7d-12c1-4dcd-b708-f1331679ff1c" providerId="ADAL" clId="{977EEFC1-1CBA-418C-B7A6-63C2CC8884F1}" dt="2025-11-02T18:52:54.799" v="21900" actId="1076"/>
          <ac:spMkLst>
            <pc:docMk/>
            <pc:sldMk cId="2979753828" sldId="536"/>
            <ac:spMk id="8" creationId="{921FF522-8A85-EEA9-D9F5-D4D8792C2FF5}"/>
          </ac:spMkLst>
        </pc:spChg>
        <pc:picChg chg="add mod">
          <ac:chgData name="Chris Alvin" userId="1477fe7d-12c1-4dcd-b708-f1331679ff1c" providerId="ADAL" clId="{977EEFC1-1CBA-418C-B7A6-63C2CC8884F1}" dt="2025-11-02T18:52:51.410" v="21899" actId="1076"/>
          <ac:picMkLst>
            <pc:docMk/>
            <pc:sldMk cId="2979753828" sldId="536"/>
            <ac:picMk id="5122" creationId="{0757E58C-F90D-06CD-37EC-8D78DD322D1D}"/>
          </ac:picMkLst>
        </pc:picChg>
      </pc:sldChg>
      <pc:sldChg chg="addSp delSp modSp add mod">
        <pc:chgData name="Chris Alvin" userId="1477fe7d-12c1-4dcd-b708-f1331679ff1c" providerId="ADAL" clId="{977EEFC1-1CBA-418C-B7A6-63C2CC8884F1}" dt="2025-11-06T19:53:27.207" v="26996" actId="2711"/>
        <pc:sldMkLst>
          <pc:docMk/>
          <pc:sldMk cId="3069805336" sldId="537"/>
        </pc:sldMkLst>
        <pc:spChg chg="add del">
          <ac:chgData name="Chris Alvin" userId="1477fe7d-12c1-4dcd-b708-f1331679ff1c" providerId="ADAL" clId="{977EEFC1-1CBA-418C-B7A6-63C2CC8884F1}" dt="2025-11-06T18:10:21.441" v="26740" actId="478"/>
          <ac:spMkLst>
            <pc:docMk/>
            <pc:sldMk cId="3069805336" sldId="537"/>
            <ac:spMk id="3" creationId="{2CAC6A9B-6D3E-83A4-AAA0-9D7EA95073F5}"/>
          </ac:spMkLst>
        </pc:spChg>
        <pc:spChg chg="mod">
          <ac:chgData name="Chris Alvin" userId="1477fe7d-12c1-4dcd-b708-f1331679ff1c" providerId="ADAL" clId="{977EEFC1-1CBA-418C-B7A6-63C2CC8884F1}" dt="2025-11-06T18:13:39.833" v="26774" actId="6549"/>
          <ac:spMkLst>
            <pc:docMk/>
            <pc:sldMk cId="3069805336" sldId="537"/>
            <ac:spMk id="4" creationId="{2AB218F9-ADC8-48F1-3F8C-A1C61E2E8BB3}"/>
          </ac:spMkLst>
        </pc:spChg>
        <pc:spChg chg="add mod">
          <ac:chgData name="Chris Alvin" userId="1477fe7d-12c1-4dcd-b708-f1331679ff1c" providerId="ADAL" clId="{977EEFC1-1CBA-418C-B7A6-63C2CC8884F1}" dt="2025-11-06T19:53:27.207" v="26996" actId="2711"/>
          <ac:spMkLst>
            <pc:docMk/>
            <pc:sldMk cId="3069805336" sldId="537"/>
            <ac:spMk id="5" creationId="{3BF9AC64-06F5-B8D1-2FD1-170405D57561}"/>
          </ac:spMkLst>
        </pc:spChg>
        <pc:spChg chg="add mod">
          <ac:chgData name="Chris Alvin" userId="1477fe7d-12c1-4dcd-b708-f1331679ff1c" providerId="ADAL" clId="{977EEFC1-1CBA-418C-B7A6-63C2CC8884F1}" dt="2025-11-06T19:45:55.123" v="26924" actId="14100"/>
          <ac:spMkLst>
            <pc:docMk/>
            <pc:sldMk cId="3069805336" sldId="537"/>
            <ac:spMk id="9" creationId="{37E480A3-4B4F-9112-E4A4-8BBF0E071CF1}"/>
          </ac:spMkLst>
        </pc:spChg>
        <pc:spChg chg="add del mod">
          <ac:chgData name="Chris Alvin" userId="1477fe7d-12c1-4dcd-b708-f1331679ff1c" providerId="ADAL" clId="{977EEFC1-1CBA-418C-B7A6-63C2CC8884F1}" dt="2025-11-05T21:48:38.615" v="25214" actId="478"/>
          <ac:spMkLst>
            <pc:docMk/>
            <pc:sldMk cId="3069805336" sldId="537"/>
            <ac:spMk id="9" creationId="{44F13DD4-F336-0F86-5124-431567D083D7}"/>
          </ac:spMkLst>
        </pc:spChg>
        <pc:spChg chg="add mod">
          <ac:chgData name="Chris Alvin" userId="1477fe7d-12c1-4dcd-b708-f1331679ff1c" providerId="ADAL" clId="{977EEFC1-1CBA-418C-B7A6-63C2CC8884F1}" dt="2025-11-06T19:53:11.442" v="26994" actId="1076"/>
          <ac:spMkLst>
            <pc:docMk/>
            <pc:sldMk cId="3069805336" sldId="537"/>
            <ac:spMk id="10" creationId="{7DB05E25-DE28-7A78-92E0-F8E319D4E991}"/>
          </ac:spMkLst>
        </pc:spChg>
        <pc:spChg chg="add mod">
          <ac:chgData name="Chris Alvin" userId="1477fe7d-12c1-4dcd-b708-f1331679ff1c" providerId="ADAL" clId="{977EEFC1-1CBA-418C-B7A6-63C2CC8884F1}" dt="2025-11-06T19:53:20.239" v="26995" actId="2711"/>
          <ac:spMkLst>
            <pc:docMk/>
            <pc:sldMk cId="3069805336" sldId="537"/>
            <ac:spMk id="12" creationId="{BDF4D15D-F05A-AAEB-1573-9D7FA00DDB0C}"/>
          </ac:spMkLst>
        </pc:spChg>
        <pc:picChg chg="add mod">
          <ac:chgData name="Chris Alvin" userId="1477fe7d-12c1-4dcd-b708-f1331679ff1c" providerId="ADAL" clId="{977EEFC1-1CBA-418C-B7A6-63C2CC8884F1}" dt="2025-11-06T19:15:15.091" v="26797" actId="1076"/>
          <ac:picMkLst>
            <pc:docMk/>
            <pc:sldMk cId="3069805336" sldId="537"/>
            <ac:picMk id="8" creationId="{1210E7A4-614B-32BD-8FF3-E45FA88445C4}"/>
          </ac:picMkLst>
        </pc:picChg>
      </pc:sldChg>
      <pc:sldChg chg="addSp delSp modSp add mod ord">
        <pc:chgData name="Chris Alvin" userId="1477fe7d-12c1-4dcd-b708-f1331679ff1c" providerId="ADAL" clId="{977EEFC1-1CBA-418C-B7A6-63C2CC8884F1}" dt="2025-11-05T16:32:32.506" v="23236" actId="6549"/>
        <pc:sldMkLst>
          <pc:docMk/>
          <pc:sldMk cId="3817766570" sldId="538"/>
        </pc:sldMkLst>
        <pc:spChg chg="add mod">
          <ac:chgData name="Chris Alvin" userId="1477fe7d-12c1-4dcd-b708-f1331679ff1c" providerId="ADAL" clId="{977EEFC1-1CBA-418C-B7A6-63C2CC8884F1}" dt="2025-11-05T16:31:46.017" v="23212" actId="1076"/>
          <ac:spMkLst>
            <pc:docMk/>
            <pc:sldMk cId="3817766570" sldId="538"/>
            <ac:spMk id="3" creationId="{1703A8EE-8738-078A-2A44-DF630F39716A}"/>
          </ac:spMkLst>
        </pc:spChg>
        <pc:spChg chg="mod">
          <ac:chgData name="Chris Alvin" userId="1477fe7d-12c1-4dcd-b708-f1331679ff1c" providerId="ADAL" clId="{977EEFC1-1CBA-418C-B7A6-63C2CC8884F1}" dt="2025-11-05T16:32:32.506" v="23236" actId="6549"/>
          <ac:spMkLst>
            <pc:docMk/>
            <pc:sldMk cId="3817766570" sldId="538"/>
            <ac:spMk id="4" creationId="{64DA0CA9-D624-EEE1-9BE8-94C3E0907FE2}"/>
          </ac:spMkLst>
        </pc:spChg>
        <pc:spChg chg="add mod">
          <ac:chgData name="Chris Alvin" userId="1477fe7d-12c1-4dcd-b708-f1331679ff1c" providerId="ADAL" clId="{977EEFC1-1CBA-418C-B7A6-63C2CC8884F1}" dt="2025-11-05T16:31:46.017" v="23212" actId="1076"/>
          <ac:spMkLst>
            <pc:docMk/>
            <pc:sldMk cId="3817766570" sldId="538"/>
            <ac:spMk id="5" creationId="{EFA8FCC2-E386-5C57-CF8F-EBD45853AA3C}"/>
          </ac:spMkLst>
        </pc:spChg>
        <pc:spChg chg="add mod">
          <ac:chgData name="Chris Alvin" userId="1477fe7d-12c1-4dcd-b708-f1331679ff1c" providerId="ADAL" clId="{977EEFC1-1CBA-418C-B7A6-63C2CC8884F1}" dt="2025-11-03T18:37:16.291" v="22906" actId="1076"/>
          <ac:spMkLst>
            <pc:docMk/>
            <pc:sldMk cId="3817766570" sldId="538"/>
            <ac:spMk id="10" creationId="{D52CCA6D-CC40-B4C9-111D-7C2FCB37EA13}"/>
          </ac:spMkLst>
        </pc:spChg>
        <pc:spChg chg="add mod">
          <ac:chgData name="Chris Alvin" userId="1477fe7d-12c1-4dcd-b708-f1331679ff1c" providerId="ADAL" clId="{977EEFC1-1CBA-418C-B7A6-63C2CC8884F1}" dt="2025-11-05T16:30:16.137" v="23196" actId="1076"/>
          <ac:spMkLst>
            <pc:docMk/>
            <pc:sldMk cId="3817766570" sldId="538"/>
            <ac:spMk id="11" creationId="{E92168CB-F4D0-CC91-87EF-9961D45365BA}"/>
          </ac:spMkLst>
        </pc:spChg>
        <pc:spChg chg="add mod">
          <ac:chgData name="Chris Alvin" userId="1477fe7d-12c1-4dcd-b708-f1331679ff1c" providerId="ADAL" clId="{977EEFC1-1CBA-418C-B7A6-63C2CC8884F1}" dt="2025-11-05T16:31:27.194" v="23209" actId="14100"/>
          <ac:spMkLst>
            <pc:docMk/>
            <pc:sldMk cId="3817766570" sldId="538"/>
            <ac:spMk id="12" creationId="{B8E4572B-2162-80D9-FDBE-ED448325C217}"/>
          </ac:spMkLst>
        </pc:spChg>
        <pc:spChg chg="add del mod">
          <ac:chgData name="Chris Alvin" userId="1477fe7d-12c1-4dcd-b708-f1331679ff1c" providerId="ADAL" clId="{977EEFC1-1CBA-418C-B7A6-63C2CC8884F1}" dt="2025-11-05T16:31:36.096" v="23210" actId="478"/>
          <ac:spMkLst>
            <pc:docMk/>
            <pc:sldMk cId="3817766570" sldId="538"/>
            <ac:spMk id="13" creationId="{35DA6616-EDEF-33D3-9277-2D5FFCFCBB76}"/>
          </ac:spMkLst>
        </pc:spChg>
        <pc:spChg chg="add mod">
          <ac:chgData name="Chris Alvin" userId="1477fe7d-12c1-4dcd-b708-f1331679ff1c" providerId="ADAL" clId="{977EEFC1-1CBA-418C-B7A6-63C2CC8884F1}" dt="2025-11-05T16:31:41.416" v="23211" actId="1076"/>
          <ac:spMkLst>
            <pc:docMk/>
            <pc:sldMk cId="3817766570" sldId="538"/>
            <ac:spMk id="14" creationId="{5F7F8973-788E-CC92-477D-EDDB90211949}"/>
          </ac:spMkLst>
        </pc:spChg>
        <pc:spChg chg="add mod">
          <ac:chgData name="Chris Alvin" userId="1477fe7d-12c1-4dcd-b708-f1331679ff1c" providerId="ADAL" clId="{977EEFC1-1CBA-418C-B7A6-63C2CC8884F1}" dt="2025-11-05T16:31:41.416" v="23211" actId="1076"/>
          <ac:spMkLst>
            <pc:docMk/>
            <pc:sldMk cId="3817766570" sldId="538"/>
            <ac:spMk id="16" creationId="{A7CFF5A4-4E69-83AE-EC39-A54FDA5624F3}"/>
          </ac:spMkLst>
        </pc:spChg>
        <pc:spChg chg="add mod">
          <ac:chgData name="Chris Alvin" userId="1477fe7d-12c1-4dcd-b708-f1331679ff1c" providerId="ADAL" clId="{977EEFC1-1CBA-418C-B7A6-63C2CC8884F1}" dt="2025-11-05T16:31:41.416" v="23211" actId="1076"/>
          <ac:spMkLst>
            <pc:docMk/>
            <pc:sldMk cId="3817766570" sldId="538"/>
            <ac:spMk id="17" creationId="{DDF46CD9-19CC-C38B-66CF-4F2887CB6C24}"/>
          </ac:spMkLst>
        </pc:spChg>
        <pc:spChg chg="add mod">
          <ac:chgData name="Chris Alvin" userId="1477fe7d-12c1-4dcd-b708-f1331679ff1c" providerId="ADAL" clId="{977EEFC1-1CBA-418C-B7A6-63C2CC8884F1}" dt="2025-11-05T16:31:41.416" v="23211" actId="1076"/>
          <ac:spMkLst>
            <pc:docMk/>
            <pc:sldMk cId="3817766570" sldId="538"/>
            <ac:spMk id="18" creationId="{FBB67A5D-5861-16B8-B668-FDCBB5B0BEDD}"/>
          </ac:spMkLst>
        </pc:spChg>
        <pc:spChg chg="add mod">
          <ac:chgData name="Chris Alvin" userId="1477fe7d-12c1-4dcd-b708-f1331679ff1c" providerId="ADAL" clId="{977EEFC1-1CBA-418C-B7A6-63C2CC8884F1}" dt="2025-11-05T16:31:41.416" v="23211" actId="1076"/>
          <ac:spMkLst>
            <pc:docMk/>
            <pc:sldMk cId="3817766570" sldId="538"/>
            <ac:spMk id="19" creationId="{EE8E4610-148C-471B-5339-607B81C99CC0}"/>
          </ac:spMkLst>
        </pc:spChg>
        <pc:spChg chg="add mod">
          <ac:chgData name="Chris Alvin" userId="1477fe7d-12c1-4dcd-b708-f1331679ff1c" providerId="ADAL" clId="{977EEFC1-1CBA-418C-B7A6-63C2CC8884F1}" dt="2025-11-05T16:31:41.416" v="23211" actId="1076"/>
          <ac:spMkLst>
            <pc:docMk/>
            <pc:sldMk cId="3817766570" sldId="538"/>
            <ac:spMk id="21" creationId="{A3ABC6F6-1265-F23A-8D0D-E675346DB365}"/>
          </ac:spMkLst>
        </pc:spChg>
        <pc:spChg chg="add mod">
          <ac:chgData name="Chris Alvin" userId="1477fe7d-12c1-4dcd-b708-f1331679ff1c" providerId="ADAL" clId="{977EEFC1-1CBA-418C-B7A6-63C2CC8884F1}" dt="2025-11-05T16:31:41.416" v="23211" actId="1076"/>
          <ac:spMkLst>
            <pc:docMk/>
            <pc:sldMk cId="3817766570" sldId="538"/>
            <ac:spMk id="22" creationId="{6749FDDE-5C21-A371-53CC-CABD656D56E7}"/>
          </ac:spMkLst>
        </pc:spChg>
        <pc:spChg chg="add mod">
          <ac:chgData name="Chris Alvin" userId="1477fe7d-12c1-4dcd-b708-f1331679ff1c" providerId="ADAL" clId="{977EEFC1-1CBA-418C-B7A6-63C2CC8884F1}" dt="2025-11-05T16:31:41.416" v="23211" actId="1076"/>
          <ac:spMkLst>
            <pc:docMk/>
            <pc:sldMk cId="3817766570" sldId="538"/>
            <ac:spMk id="23" creationId="{1BE7B839-59D8-5AAE-7708-0C07ABABF18B}"/>
          </ac:spMkLst>
        </pc:spChg>
      </pc:sldChg>
      <pc:sldChg chg="addSp delSp modSp add mod modAnim">
        <pc:chgData name="Chris Alvin" userId="1477fe7d-12c1-4dcd-b708-f1331679ff1c" providerId="ADAL" clId="{977EEFC1-1CBA-418C-B7A6-63C2CC8884F1}" dt="2025-11-03T13:24:38.641" v="22443" actId="1076"/>
        <pc:sldMkLst>
          <pc:docMk/>
          <pc:sldMk cId="533160624" sldId="539"/>
        </pc:sldMkLst>
        <pc:spChg chg="mod">
          <ac:chgData name="Chris Alvin" userId="1477fe7d-12c1-4dcd-b708-f1331679ff1c" providerId="ADAL" clId="{977EEFC1-1CBA-418C-B7A6-63C2CC8884F1}" dt="2025-11-03T13:05:49.595" v="22067" actId="20577"/>
          <ac:spMkLst>
            <pc:docMk/>
            <pc:sldMk cId="533160624" sldId="539"/>
            <ac:spMk id="4" creationId="{31159B67-10D4-E296-23D9-7B283809B5A6}"/>
          </ac:spMkLst>
        </pc:spChg>
        <pc:spChg chg="add mod">
          <ac:chgData name="Chris Alvin" userId="1477fe7d-12c1-4dcd-b708-f1331679ff1c" providerId="ADAL" clId="{977EEFC1-1CBA-418C-B7A6-63C2CC8884F1}" dt="2025-11-03T13:24:38.641" v="22443" actId="1076"/>
          <ac:spMkLst>
            <pc:docMk/>
            <pc:sldMk cId="533160624" sldId="539"/>
            <ac:spMk id="8" creationId="{11E15CBD-D0E6-4BCB-54D8-5B5AB99E09CC}"/>
          </ac:spMkLst>
        </pc:spChg>
        <pc:spChg chg="add mod">
          <ac:chgData name="Chris Alvin" userId="1477fe7d-12c1-4dcd-b708-f1331679ff1c" providerId="ADAL" clId="{977EEFC1-1CBA-418C-B7A6-63C2CC8884F1}" dt="2025-11-03T13:24:29.776" v="22440" actId="1076"/>
          <ac:spMkLst>
            <pc:docMk/>
            <pc:sldMk cId="533160624" sldId="539"/>
            <ac:spMk id="10" creationId="{99BE330B-462C-0F2D-FD14-6AD95C6829D7}"/>
          </ac:spMkLst>
        </pc:spChg>
        <pc:spChg chg="add mod">
          <ac:chgData name="Chris Alvin" userId="1477fe7d-12c1-4dcd-b708-f1331679ff1c" providerId="ADAL" clId="{977EEFC1-1CBA-418C-B7A6-63C2CC8884F1}" dt="2025-11-03T13:24:29.776" v="22440" actId="1076"/>
          <ac:spMkLst>
            <pc:docMk/>
            <pc:sldMk cId="533160624" sldId="539"/>
            <ac:spMk id="11" creationId="{F1D3C214-0140-D975-615D-B3E43543CBA4}"/>
          </ac:spMkLst>
        </pc:spChg>
        <pc:graphicFrameChg chg="add mod modGraphic">
          <ac:chgData name="Chris Alvin" userId="1477fe7d-12c1-4dcd-b708-f1331679ff1c" providerId="ADAL" clId="{977EEFC1-1CBA-418C-B7A6-63C2CC8884F1}" dt="2025-11-03T13:24:38.641" v="22443" actId="1076"/>
          <ac:graphicFrameMkLst>
            <pc:docMk/>
            <pc:sldMk cId="533160624" sldId="539"/>
            <ac:graphicFrameMk id="5" creationId="{CC5204BC-A597-73BA-2743-477322452B1B}"/>
          </ac:graphicFrameMkLst>
        </pc:graphicFrameChg>
      </pc:sldChg>
      <pc:sldChg chg="addSp delSp modSp add mod delAnim">
        <pc:chgData name="Chris Alvin" userId="1477fe7d-12c1-4dcd-b708-f1331679ff1c" providerId="ADAL" clId="{977EEFC1-1CBA-418C-B7A6-63C2CC8884F1}" dt="2025-11-03T17:27:27.826" v="22656" actId="1076"/>
        <pc:sldMkLst>
          <pc:docMk/>
          <pc:sldMk cId="390632277" sldId="540"/>
        </pc:sldMkLst>
        <pc:spChg chg="mod">
          <ac:chgData name="Chris Alvin" userId="1477fe7d-12c1-4dcd-b708-f1331679ff1c" providerId="ADAL" clId="{977EEFC1-1CBA-418C-B7A6-63C2CC8884F1}" dt="2025-11-03T16:19:12.507" v="22472" actId="20577"/>
          <ac:spMkLst>
            <pc:docMk/>
            <pc:sldMk cId="390632277" sldId="540"/>
            <ac:spMk id="4" creationId="{2C2D44EB-7622-5098-82F8-41C15C79C4A0}"/>
          </ac:spMkLst>
        </pc:spChg>
        <pc:spChg chg="add del mod">
          <ac:chgData name="Chris Alvin" userId="1477fe7d-12c1-4dcd-b708-f1331679ff1c" providerId="ADAL" clId="{977EEFC1-1CBA-418C-B7A6-63C2CC8884F1}" dt="2025-11-03T17:26:50.059" v="22648" actId="1076"/>
          <ac:spMkLst>
            <pc:docMk/>
            <pc:sldMk cId="390632277" sldId="540"/>
            <ac:spMk id="13" creationId="{6C922B2E-8957-C8E2-651B-5FB4099E9CDB}"/>
          </ac:spMkLst>
        </pc:spChg>
        <pc:spChg chg="add mod">
          <ac:chgData name="Chris Alvin" userId="1477fe7d-12c1-4dcd-b708-f1331679ff1c" providerId="ADAL" clId="{977EEFC1-1CBA-418C-B7A6-63C2CC8884F1}" dt="2025-11-03T17:26:50.059" v="22648" actId="1076"/>
          <ac:spMkLst>
            <pc:docMk/>
            <pc:sldMk cId="390632277" sldId="540"/>
            <ac:spMk id="14" creationId="{874A262A-2E77-5898-D9A0-6FF3B23AA438}"/>
          </ac:spMkLst>
        </pc:spChg>
        <pc:spChg chg="add mod">
          <ac:chgData name="Chris Alvin" userId="1477fe7d-12c1-4dcd-b708-f1331679ff1c" providerId="ADAL" clId="{977EEFC1-1CBA-418C-B7A6-63C2CC8884F1}" dt="2025-11-03T17:27:27.826" v="22656" actId="1076"/>
          <ac:spMkLst>
            <pc:docMk/>
            <pc:sldMk cId="390632277" sldId="540"/>
            <ac:spMk id="19" creationId="{D77EF7CB-CA91-65CF-ED4A-CED63ED44D3D}"/>
          </ac:spMkLst>
        </pc:spChg>
        <pc:picChg chg="add mod">
          <ac:chgData name="Chris Alvin" userId="1477fe7d-12c1-4dcd-b708-f1331679ff1c" providerId="ADAL" clId="{977EEFC1-1CBA-418C-B7A6-63C2CC8884F1}" dt="2025-11-03T16:46:00.646" v="22618" actId="14100"/>
          <ac:picMkLst>
            <pc:docMk/>
            <pc:sldMk cId="390632277" sldId="540"/>
            <ac:picMk id="17" creationId="{C87E476A-2DFF-83C2-9672-9579564952A1}"/>
          </ac:picMkLst>
        </pc:picChg>
      </pc:sldChg>
      <pc:sldChg chg="add del">
        <pc:chgData name="Chris Alvin" userId="1477fe7d-12c1-4dcd-b708-f1331679ff1c" providerId="ADAL" clId="{977EEFC1-1CBA-418C-B7A6-63C2CC8884F1}" dt="2025-11-05T21:44:14.376" v="25180" actId="47"/>
        <pc:sldMkLst>
          <pc:docMk/>
          <pc:sldMk cId="4039835553" sldId="541"/>
        </pc:sldMkLst>
      </pc:sldChg>
      <pc:sldChg chg="addSp delSp modSp add del mod">
        <pc:chgData name="Chris Alvin" userId="1477fe7d-12c1-4dcd-b708-f1331679ff1c" providerId="ADAL" clId="{977EEFC1-1CBA-418C-B7A6-63C2CC8884F1}" dt="2025-11-05T21:43:54.579" v="25176" actId="47"/>
        <pc:sldMkLst>
          <pc:docMk/>
          <pc:sldMk cId="2490398492" sldId="542"/>
        </pc:sldMkLst>
      </pc:sldChg>
      <pc:sldChg chg="modSp add del mod">
        <pc:chgData name="Chris Alvin" userId="1477fe7d-12c1-4dcd-b708-f1331679ff1c" providerId="ADAL" clId="{977EEFC1-1CBA-418C-B7A6-63C2CC8884F1}" dt="2025-11-05T21:43:56.757" v="25177" actId="47"/>
        <pc:sldMkLst>
          <pc:docMk/>
          <pc:sldMk cId="1560598743" sldId="543"/>
        </pc:sldMkLst>
      </pc:sldChg>
      <pc:sldChg chg="addSp modSp add del mod">
        <pc:chgData name="Chris Alvin" userId="1477fe7d-12c1-4dcd-b708-f1331679ff1c" providerId="ADAL" clId="{977EEFC1-1CBA-418C-B7A6-63C2CC8884F1}" dt="2025-11-05T21:44:00.051" v="25178" actId="47"/>
        <pc:sldMkLst>
          <pc:docMk/>
          <pc:sldMk cId="3410178095" sldId="544"/>
        </pc:sldMkLst>
      </pc:sldChg>
      <pc:sldChg chg="addSp delSp modSp add del mod">
        <pc:chgData name="Chris Alvin" userId="1477fe7d-12c1-4dcd-b708-f1331679ff1c" providerId="ADAL" clId="{977EEFC1-1CBA-418C-B7A6-63C2CC8884F1}" dt="2025-11-05T21:44:12.010" v="25179" actId="47"/>
        <pc:sldMkLst>
          <pc:docMk/>
          <pc:sldMk cId="2031492066" sldId="545"/>
        </pc:sldMkLst>
      </pc:sldChg>
      <pc:sldChg chg="addSp delSp modSp add mod">
        <pc:chgData name="Chris Alvin" userId="1477fe7d-12c1-4dcd-b708-f1331679ff1c" providerId="ADAL" clId="{977EEFC1-1CBA-418C-B7A6-63C2CC8884F1}" dt="2025-11-05T16:47:17.633" v="23499" actId="1076"/>
        <pc:sldMkLst>
          <pc:docMk/>
          <pc:sldMk cId="2977023826" sldId="546"/>
        </pc:sldMkLst>
        <pc:spChg chg="add mod">
          <ac:chgData name="Chris Alvin" userId="1477fe7d-12c1-4dcd-b708-f1331679ff1c" providerId="ADAL" clId="{977EEFC1-1CBA-418C-B7A6-63C2CC8884F1}" dt="2025-11-05T16:47:17.633" v="23499" actId="1076"/>
          <ac:spMkLst>
            <pc:docMk/>
            <pc:sldMk cId="2977023826" sldId="546"/>
            <ac:spMk id="2" creationId="{D1AB5D92-DEE5-93E1-A8BF-2B44D9CED116}"/>
          </ac:spMkLst>
        </pc:spChg>
        <pc:spChg chg="del">
          <ac:chgData name="Chris Alvin" userId="1477fe7d-12c1-4dcd-b708-f1331679ff1c" providerId="ADAL" clId="{977EEFC1-1CBA-418C-B7A6-63C2CC8884F1}" dt="2025-11-05T16:35:29.025" v="23300" actId="478"/>
          <ac:spMkLst>
            <pc:docMk/>
            <pc:sldMk cId="2977023826" sldId="546"/>
            <ac:spMk id="3" creationId="{45084674-4D07-126B-C890-EEB208746F15}"/>
          </ac:spMkLst>
        </pc:spChg>
        <pc:spChg chg="mod">
          <ac:chgData name="Chris Alvin" userId="1477fe7d-12c1-4dcd-b708-f1331679ff1c" providerId="ADAL" clId="{977EEFC1-1CBA-418C-B7A6-63C2CC8884F1}" dt="2025-11-05T16:32:22.129" v="23214"/>
          <ac:spMkLst>
            <pc:docMk/>
            <pc:sldMk cId="2977023826" sldId="546"/>
            <ac:spMk id="4" creationId="{6CF5F814-1F61-AE65-CDD8-9EEA8C0DE40B}"/>
          </ac:spMkLst>
        </pc:spChg>
        <pc:spChg chg="del">
          <ac:chgData name="Chris Alvin" userId="1477fe7d-12c1-4dcd-b708-f1331679ff1c" providerId="ADAL" clId="{977EEFC1-1CBA-418C-B7A6-63C2CC8884F1}" dt="2025-11-05T16:35:29.025" v="23300" actId="478"/>
          <ac:spMkLst>
            <pc:docMk/>
            <pc:sldMk cId="2977023826" sldId="546"/>
            <ac:spMk id="5" creationId="{75A02A64-7AD8-3C75-7A36-39C90E5C07D7}"/>
          </ac:spMkLst>
        </pc:spChg>
        <pc:spChg chg="add mod">
          <ac:chgData name="Chris Alvin" userId="1477fe7d-12c1-4dcd-b708-f1331679ff1c" providerId="ADAL" clId="{977EEFC1-1CBA-418C-B7A6-63C2CC8884F1}" dt="2025-11-05T16:47:17.633" v="23499" actId="1076"/>
          <ac:spMkLst>
            <pc:docMk/>
            <pc:sldMk cId="2977023826" sldId="546"/>
            <ac:spMk id="6" creationId="{7DC9AAEB-4FF2-C662-6108-95FA3B98175F}"/>
          </ac:spMkLst>
        </pc:spChg>
        <pc:spChg chg="add mod">
          <ac:chgData name="Chris Alvin" userId="1477fe7d-12c1-4dcd-b708-f1331679ff1c" providerId="ADAL" clId="{977EEFC1-1CBA-418C-B7A6-63C2CC8884F1}" dt="2025-11-05T16:47:17.633" v="23499" actId="1076"/>
          <ac:spMkLst>
            <pc:docMk/>
            <pc:sldMk cId="2977023826" sldId="546"/>
            <ac:spMk id="7" creationId="{F2FE2C7F-C65F-D56B-7CC3-48460360D9F7}"/>
          </ac:spMkLst>
        </pc:spChg>
        <pc:spChg chg="add mod">
          <ac:chgData name="Chris Alvin" userId="1477fe7d-12c1-4dcd-b708-f1331679ff1c" providerId="ADAL" clId="{977EEFC1-1CBA-418C-B7A6-63C2CC8884F1}" dt="2025-11-05T16:47:17.633" v="23499" actId="1076"/>
          <ac:spMkLst>
            <pc:docMk/>
            <pc:sldMk cId="2977023826" sldId="546"/>
            <ac:spMk id="8" creationId="{B70BA1B7-DB56-066B-A58B-2467A4471A94}"/>
          </ac:spMkLst>
        </pc:spChg>
        <pc:spChg chg="mod">
          <ac:chgData name="Chris Alvin" userId="1477fe7d-12c1-4dcd-b708-f1331679ff1c" providerId="ADAL" clId="{977EEFC1-1CBA-418C-B7A6-63C2CC8884F1}" dt="2025-11-05T16:47:17.633" v="23499" actId="1076"/>
          <ac:spMkLst>
            <pc:docMk/>
            <pc:sldMk cId="2977023826" sldId="546"/>
            <ac:spMk id="10" creationId="{B7869CFA-5684-53F6-7E38-2DFE82F70595}"/>
          </ac:spMkLst>
        </pc:spChg>
        <pc:spChg chg="del">
          <ac:chgData name="Chris Alvin" userId="1477fe7d-12c1-4dcd-b708-f1331679ff1c" providerId="ADAL" clId="{977EEFC1-1CBA-418C-B7A6-63C2CC8884F1}" dt="2025-11-05T16:32:59.737" v="23238" actId="478"/>
          <ac:spMkLst>
            <pc:docMk/>
            <pc:sldMk cId="2977023826" sldId="546"/>
            <ac:spMk id="11" creationId="{8A85AAD4-8260-A51E-BBF0-A058523C4C4A}"/>
          </ac:spMkLst>
        </pc:spChg>
        <pc:spChg chg="del">
          <ac:chgData name="Chris Alvin" userId="1477fe7d-12c1-4dcd-b708-f1331679ff1c" providerId="ADAL" clId="{977EEFC1-1CBA-418C-B7A6-63C2CC8884F1}" dt="2025-11-05T16:35:22.803" v="23299" actId="478"/>
          <ac:spMkLst>
            <pc:docMk/>
            <pc:sldMk cId="2977023826" sldId="546"/>
            <ac:spMk id="12" creationId="{93D50268-855D-8B72-9B0F-04C198C5D067}"/>
          </ac:spMkLst>
        </pc:spChg>
        <pc:spChg chg="add mod">
          <ac:chgData name="Chris Alvin" userId="1477fe7d-12c1-4dcd-b708-f1331679ff1c" providerId="ADAL" clId="{977EEFC1-1CBA-418C-B7A6-63C2CC8884F1}" dt="2025-11-05T16:47:17.633" v="23499" actId="1076"/>
          <ac:spMkLst>
            <pc:docMk/>
            <pc:sldMk cId="2977023826" sldId="546"/>
            <ac:spMk id="13" creationId="{1EC96DFC-809B-D0D0-CBDF-FAA9CC64BC8E}"/>
          </ac:spMkLst>
        </pc:spChg>
        <pc:spChg chg="del">
          <ac:chgData name="Chris Alvin" userId="1477fe7d-12c1-4dcd-b708-f1331679ff1c" providerId="ADAL" clId="{977EEFC1-1CBA-418C-B7A6-63C2CC8884F1}" dt="2025-11-05T16:35:22.803" v="23299" actId="478"/>
          <ac:spMkLst>
            <pc:docMk/>
            <pc:sldMk cId="2977023826" sldId="546"/>
            <ac:spMk id="14" creationId="{86FA42AA-FF2B-5530-0E02-390E4D6779F0}"/>
          </ac:spMkLst>
        </pc:spChg>
        <pc:spChg chg="del">
          <ac:chgData name="Chris Alvin" userId="1477fe7d-12c1-4dcd-b708-f1331679ff1c" providerId="ADAL" clId="{977EEFC1-1CBA-418C-B7A6-63C2CC8884F1}" dt="2025-11-05T16:35:22.803" v="23299" actId="478"/>
          <ac:spMkLst>
            <pc:docMk/>
            <pc:sldMk cId="2977023826" sldId="546"/>
            <ac:spMk id="16" creationId="{432C91E9-3565-B753-7453-BC73D989441C}"/>
          </ac:spMkLst>
        </pc:spChg>
        <pc:spChg chg="del">
          <ac:chgData name="Chris Alvin" userId="1477fe7d-12c1-4dcd-b708-f1331679ff1c" providerId="ADAL" clId="{977EEFC1-1CBA-418C-B7A6-63C2CC8884F1}" dt="2025-11-05T16:35:22.803" v="23299" actId="478"/>
          <ac:spMkLst>
            <pc:docMk/>
            <pc:sldMk cId="2977023826" sldId="546"/>
            <ac:spMk id="17" creationId="{D33CDDF7-2511-58AC-719E-D94D7B2BDBB6}"/>
          </ac:spMkLst>
        </pc:spChg>
        <pc:spChg chg="del">
          <ac:chgData name="Chris Alvin" userId="1477fe7d-12c1-4dcd-b708-f1331679ff1c" providerId="ADAL" clId="{977EEFC1-1CBA-418C-B7A6-63C2CC8884F1}" dt="2025-11-05T16:35:29.025" v="23300" actId="478"/>
          <ac:spMkLst>
            <pc:docMk/>
            <pc:sldMk cId="2977023826" sldId="546"/>
            <ac:spMk id="18" creationId="{032CA5F1-B338-856F-B439-05FD1007DB1B}"/>
          </ac:spMkLst>
        </pc:spChg>
        <pc:spChg chg="del">
          <ac:chgData name="Chris Alvin" userId="1477fe7d-12c1-4dcd-b708-f1331679ff1c" providerId="ADAL" clId="{977EEFC1-1CBA-418C-B7A6-63C2CC8884F1}" dt="2025-11-05T16:35:22.803" v="23299" actId="478"/>
          <ac:spMkLst>
            <pc:docMk/>
            <pc:sldMk cId="2977023826" sldId="546"/>
            <ac:spMk id="19" creationId="{BA83DABF-EAE4-4916-B971-F49D4C696BD3}"/>
          </ac:spMkLst>
        </pc:spChg>
        <pc:spChg chg="add mod">
          <ac:chgData name="Chris Alvin" userId="1477fe7d-12c1-4dcd-b708-f1331679ff1c" providerId="ADAL" clId="{977EEFC1-1CBA-418C-B7A6-63C2CC8884F1}" dt="2025-11-05T16:44:59.250" v="23482" actId="403"/>
          <ac:spMkLst>
            <pc:docMk/>
            <pc:sldMk cId="2977023826" sldId="546"/>
            <ac:spMk id="20" creationId="{17CD55B7-6384-E707-65A3-3849393AC5B0}"/>
          </ac:spMkLst>
        </pc:spChg>
        <pc:spChg chg="del">
          <ac:chgData name="Chris Alvin" userId="1477fe7d-12c1-4dcd-b708-f1331679ff1c" providerId="ADAL" clId="{977EEFC1-1CBA-418C-B7A6-63C2CC8884F1}" dt="2025-11-05T16:35:29.025" v="23300" actId="478"/>
          <ac:spMkLst>
            <pc:docMk/>
            <pc:sldMk cId="2977023826" sldId="546"/>
            <ac:spMk id="21" creationId="{84BC24A0-C52C-0091-E57C-5E68A4676D58}"/>
          </ac:spMkLst>
        </pc:spChg>
        <pc:spChg chg="del">
          <ac:chgData name="Chris Alvin" userId="1477fe7d-12c1-4dcd-b708-f1331679ff1c" providerId="ADAL" clId="{977EEFC1-1CBA-418C-B7A6-63C2CC8884F1}" dt="2025-11-05T16:35:29.025" v="23300" actId="478"/>
          <ac:spMkLst>
            <pc:docMk/>
            <pc:sldMk cId="2977023826" sldId="546"/>
            <ac:spMk id="22" creationId="{825F9DB1-04E0-D4EB-061B-7C5B737C55F5}"/>
          </ac:spMkLst>
        </pc:spChg>
        <pc:spChg chg="del">
          <ac:chgData name="Chris Alvin" userId="1477fe7d-12c1-4dcd-b708-f1331679ff1c" providerId="ADAL" clId="{977EEFC1-1CBA-418C-B7A6-63C2CC8884F1}" dt="2025-11-05T16:35:29.025" v="23300" actId="478"/>
          <ac:spMkLst>
            <pc:docMk/>
            <pc:sldMk cId="2977023826" sldId="546"/>
            <ac:spMk id="23" creationId="{03938CCA-F60E-423F-DBE8-E41462BA283C}"/>
          </ac:spMkLst>
        </pc:spChg>
      </pc:sldChg>
      <pc:sldChg chg="addSp delSp modSp add mod">
        <pc:chgData name="Chris Alvin" userId="1477fe7d-12c1-4dcd-b708-f1331679ff1c" providerId="ADAL" clId="{977EEFC1-1CBA-418C-B7A6-63C2CC8884F1}" dt="2025-11-05T21:20:45.252" v="24867" actId="1076"/>
        <pc:sldMkLst>
          <pc:docMk/>
          <pc:sldMk cId="2222176038" sldId="547"/>
        </pc:sldMkLst>
        <pc:spChg chg="del">
          <ac:chgData name="Chris Alvin" userId="1477fe7d-12c1-4dcd-b708-f1331679ff1c" providerId="ADAL" clId="{977EEFC1-1CBA-418C-B7A6-63C2CC8884F1}" dt="2025-11-05T16:47:47.849" v="23510" actId="478"/>
          <ac:spMkLst>
            <pc:docMk/>
            <pc:sldMk cId="2222176038" sldId="547"/>
            <ac:spMk id="2" creationId="{3E63020E-BDAA-0CEC-1B5C-2AB7FFEAFC94}"/>
          </ac:spMkLst>
        </pc:spChg>
        <pc:spChg chg="add mod">
          <ac:chgData name="Chris Alvin" userId="1477fe7d-12c1-4dcd-b708-f1331679ff1c" providerId="ADAL" clId="{977EEFC1-1CBA-418C-B7A6-63C2CC8884F1}" dt="2025-11-05T17:38:39.821" v="24154" actId="1076"/>
          <ac:spMkLst>
            <pc:docMk/>
            <pc:sldMk cId="2222176038" sldId="547"/>
            <ac:spMk id="3" creationId="{CCFE7CDB-3757-625C-886A-9E71E4714928}"/>
          </ac:spMkLst>
        </pc:spChg>
        <pc:spChg chg="mod">
          <ac:chgData name="Chris Alvin" userId="1477fe7d-12c1-4dcd-b708-f1331679ff1c" providerId="ADAL" clId="{977EEFC1-1CBA-418C-B7A6-63C2CC8884F1}" dt="2025-11-05T16:47:36.241" v="23509" actId="20577"/>
          <ac:spMkLst>
            <pc:docMk/>
            <pc:sldMk cId="2222176038" sldId="547"/>
            <ac:spMk id="4" creationId="{361D7BC3-7F51-7F35-F665-3B0E77596497}"/>
          </ac:spMkLst>
        </pc:spChg>
        <pc:spChg chg="add mod">
          <ac:chgData name="Chris Alvin" userId="1477fe7d-12c1-4dcd-b708-f1331679ff1c" providerId="ADAL" clId="{977EEFC1-1CBA-418C-B7A6-63C2CC8884F1}" dt="2025-11-05T17:38:39.821" v="24154" actId="1076"/>
          <ac:spMkLst>
            <pc:docMk/>
            <pc:sldMk cId="2222176038" sldId="547"/>
            <ac:spMk id="5" creationId="{AE4D54C1-A7CB-2C8E-7F28-2885F39CEA83}"/>
          </ac:spMkLst>
        </pc:spChg>
        <pc:spChg chg="del">
          <ac:chgData name="Chris Alvin" userId="1477fe7d-12c1-4dcd-b708-f1331679ff1c" providerId="ADAL" clId="{977EEFC1-1CBA-418C-B7A6-63C2CC8884F1}" dt="2025-11-05T16:47:47.849" v="23510" actId="478"/>
          <ac:spMkLst>
            <pc:docMk/>
            <pc:sldMk cId="2222176038" sldId="547"/>
            <ac:spMk id="6" creationId="{1C497839-1910-BE06-D2AC-1BF56B829246}"/>
          </ac:spMkLst>
        </pc:spChg>
        <pc:spChg chg="del">
          <ac:chgData name="Chris Alvin" userId="1477fe7d-12c1-4dcd-b708-f1331679ff1c" providerId="ADAL" clId="{977EEFC1-1CBA-418C-B7A6-63C2CC8884F1}" dt="2025-11-05T16:47:47.849" v="23510" actId="478"/>
          <ac:spMkLst>
            <pc:docMk/>
            <pc:sldMk cId="2222176038" sldId="547"/>
            <ac:spMk id="7" creationId="{895B5F44-3FE4-70D1-73BE-BDAC71F9CB83}"/>
          </ac:spMkLst>
        </pc:spChg>
        <pc:spChg chg="del">
          <ac:chgData name="Chris Alvin" userId="1477fe7d-12c1-4dcd-b708-f1331679ff1c" providerId="ADAL" clId="{977EEFC1-1CBA-418C-B7A6-63C2CC8884F1}" dt="2025-11-05T16:47:47.849" v="23510" actId="478"/>
          <ac:spMkLst>
            <pc:docMk/>
            <pc:sldMk cId="2222176038" sldId="547"/>
            <ac:spMk id="8" creationId="{D67DF6C8-9786-A8EA-52F4-B97906F5DE6B}"/>
          </ac:spMkLst>
        </pc:spChg>
        <pc:spChg chg="del mod">
          <ac:chgData name="Chris Alvin" userId="1477fe7d-12c1-4dcd-b708-f1331679ff1c" providerId="ADAL" clId="{977EEFC1-1CBA-418C-B7A6-63C2CC8884F1}" dt="2025-11-05T16:49:54.701" v="23520" actId="478"/>
          <ac:spMkLst>
            <pc:docMk/>
            <pc:sldMk cId="2222176038" sldId="547"/>
            <ac:spMk id="10" creationId="{8ADF242C-BEEC-9FA0-E086-95795F833374}"/>
          </ac:spMkLst>
        </pc:spChg>
        <pc:spChg chg="add mod">
          <ac:chgData name="Chris Alvin" userId="1477fe7d-12c1-4dcd-b708-f1331679ff1c" providerId="ADAL" clId="{977EEFC1-1CBA-418C-B7A6-63C2CC8884F1}" dt="2025-11-05T17:38:45.830" v="24155" actId="1076"/>
          <ac:spMkLst>
            <pc:docMk/>
            <pc:sldMk cId="2222176038" sldId="547"/>
            <ac:spMk id="11" creationId="{9E01BAF8-0879-26C5-7D9C-99563A345C3D}"/>
          </ac:spMkLst>
        </pc:spChg>
        <pc:spChg chg="add mod">
          <ac:chgData name="Chris Alvin" userId="1477fe7d-12c1-4dcd-b708-f1331679ff1c" providerId="ADAL" clId="{977EEFC1-1CBA-418C-B7A6-63C2CC8884F1}" dt="2025-11-05T17:38:45.830" v="24155" actId="1076"/>
          <ac:spMkLst>
            <pc:docMk/>
            <pc:sldMk cId="2222176038" sldId="547"/>
            <ac:spMk id="12" creationId="{A0A6A8DB-124C-56A9-AD4F-85A886D026D8}"/>
          </ac:spMkLst>
        </pc:spChg>
        <pc:spChg chg="del">
          <ac:chgData name="Chris Alvin" userId="1477fe7d-12c1-4dcd-b708-f1331679ff1c" providerId="ADAL" clId="{977EEFC1-1CBA-418C-B7A6-63C2CC8884F1}" dt="2025-11-05T16:47:47.849" v="23510" actId="478"/>
          <ac:spMkLst>
            <pc:docMk/>
            <pc:sldMk cId="2222176038" sldId="547"/>
            <ac:spMk id="13" creationId="{9C779105-FA60-8BF5-5746-1FE0A6193B2E}"/>
          </ac:spMkLst>
        </pc:spChg>
        <pc:spChg chg="add mod">
          <ac:chgData name="Chris Alvin" userId="1477fe7d-12c1-4dcd-b708-f1331679ff1c" providerId="ADAL" clId="{977EEFC1-1CBA-418C-B7A6-63C2CC8884F1}" dt="2025-11-05T17:40:53.456" v="24224" actId="692"/>
          <ac:spMkLst>
            <pc:docMk/>
            <pc:sldMk cId="2222176038" sldId="547"/>
            <ac:spMk id="15" creationId="{C5F02DC0-B666-AFBC-2B20-F130A51ED0C9}"/>
          </ac:spMkLst>
        </pc:spChg>
        <pc:spChg chg="add mod">
          <ac:chgData name="Chris Alvin" userId="1477fe7d-12c1-4dcd-b708-f1331679ff1c" providerId="ADAL" clId="{977EEFC1-1CBA-418C-B7A6-63C2CC8884F1}" dt="2025-11-05T17:38:53.238" v="24156" actId="1076"/>
          <ac:spMkLst>
            <pc:docMk/>
            <pc:sldMk cId="2222176038" sldId="547"/>
            <ac:spMk id="17" creationId="{3CDAF8A9-A0D0-D25B-EEE0-B32EEE56680A}"/>
          </ac:spMkLst>
        </pc:spChg>
        <pc:spChg chg="add mod">
          <ac:chgData name="Chris Alvin" userId="1477fe7d-12c1-4dcd-b708-f1331679ff1c" providerId="ADAL" clId="{977EEFC1-1CBA-418C-B7A6-63C2CC8884F1}" dt="2025-11-05T18:14:06.930" v="24452" actId="2085"/>
          <ac:spMkLst>
            <pc:docMk/>
            <pc:sldMk cId="2222176038" sldId="547"/>
            <ac:spMk id="19" creationId="{B91D4F94-2D44-CD5B-C242-9E2E9C73F47B}"/>
          </ac:spMkLst>
        </pc:spChg>
        <pc:spChg chg="del">
          <ac:chgData name="Chris Alvin" userId="1477fe7d-12c1-4dcd-b708-f1331679ff1c" providerId="ADAL" clId="{977EEFC1-1CBA-418C-B7A6-63C2CC8884F1}" dt="2025-11-05T16:47:47.849" v="23510" actId="478"/>
          <ac:spMkLst>
            <pc:docMk/>
            <pc:sldMk cId="2222176038" sldId="547"/>
            <ac:spMk id="20" creationId="{1D62273B-383A-D93E-99D2-9B419E5A47CB}"/>
          </ac:spMkLst>
        </pc:spChg>
        <pc:spChg chg="add mod">
          <ac:chgData name="Chris Alvin" userId="1477fe7d-12c1-4dcd-b708-f1331679ff1c" providerId="ADAL" clId="{977EEFC1-1CBA-418C-B7A6-63C2CC8884F1}" dt="2025-11-05T21:20:45.252" v="24867" actId="1076"/>
          <ac:spMkLst>
            <pc:docMk/>
            <pc:sldMk cId="2222176038" sldId="547"/>
            <ac:spMk id="22" creationId="{8A878B4F-FB71-2F8F-51C1-A258555B4333}"/>
          </ac:spMkLst>
        </pc:spChg>
        <pc:spChg chg="add mod">
          <ac:chgData name="Chris Alvin" userId="1477fe7d-12c1-4dcd-b708-f1331679ff1c" providerId="ADAL" clId="{977EEFC1-1CBA-418C-B7A6-63C2CC8884F1}" dt="2025-11-05T18:21:58.028" v="24545" actId="2085"/>
          <ac:spMkLst>
            <pc:docMk/>
            <pc:sldMk cId="2222176038" sldId="547"/>
            <ac:spMk id="23" creationId="{2B896323-C4C4-F7DC-A395-C80705914C9C}"/>
          </ac:spMkLst>
        </pc:spChg>
        <pc:spChg chg="add mod">
          <ac:chgData name="Chris Alvin" userId="1477fe7d-12c1-4dcd-b708-f1331679ff1c" providerId="ADAL" clId="{977EEFC1-1CBA-418C-B7A6-63C2CC8884F1}" dt="2025-11-05T17:39:12.303" v="24162" actId="1076"/>
          <ac:spMkLst>
            <pc:docMk/>
            <pc:sldMk cId="2222176038" sldId="547"/>
            <ac:spMk id="24" creationId="{24FF2E34-4050-11E7-228C-5A1AFDEB7484}"/>
          </ac:spMkLst>
        </pc:spChg>
        <pc:spChg chg="add mod">
          <ac:chgData name="Chris Alvin" userId="1477fe7d-12c1-4dcd-b708-f1331679ff1c" providerId="ADAL" clId="{977EEFC1-1CBA-418C-B7A6-63C2CC8884F1}" dt="2025-11-05T17:41:10.922" v="24232" actId="1076"/>
          <ac:spMkLst>
            <pc:docMk/>
            <pc:sldMk cId="2222176038" sldId="547"/>
            <ac:spMk id="26" creationId="{E16C63BE-6437-42F6-9E27-F952BA1C473E}"/>
          </ac:spMkLst>
        </pc:spChg>
      </pc:sldChg>
      <pc:sldChg chg="addSp delSp modSp add mod addAnim delAnim modAnim">
        <pc:chgData name="Chris Alvin" userId="1477fe7d-12c1-4dcd-b708-f1331679ff1c" providerId="ADAL" clId="{977EEFC1-1CBA-418C-B7A6-63C2CC8884F1}" dt="2025-11-06T17:49:06.016" v="26424"/>
        <pc:sldMkLst>
          <pc:docMk/>
          <pc:sldMk cId="495552535" sldId="548"/>
        </pc:sldMkLst>
        <pc:spChg chg="del">
          <ac:chgData name="Chris Alvin" userId="1477fe7d-12c1-4dcd-b708-f1331679ff1c" providerId="ADAL" clId="{977EEFC1-1CBA-418C-B7A6-63C2CC8884F1}" dt="2025-11-05T17:41:59.962" v="24246" actId="478"/>
          <ac:spMkLst>
            <pc:docMk/>
            <pc:sldMk cId="495552535" sldId="548"/>
            <ac:spMk id="3" creationId="{38001A9A-958A-5A6E-2788-9317B4BE4678}"/>
          </ac:spMkLst>
        </pc:spChg>
        <pc:spChg chg="add del mod">
          <ac:chgData name="Chris Alvin" userId="1477fe7d-12c1-4dcd-b708-f1331679ff1c" providerId="ADAL" clId="{977EEFC1-1CBA-418C-B7A6-63C2CC8884F1}" dt="2025-11-06T12:27:32.011" v="25644" actId="478"/>
          <ac:spMkLst>
            <pc:docMk/>
            <pc:sldMk cId="495552535" sldId="548"/>
            <ac:spMk id="3" creationId="{DD6B44F5-5DE3-6D69-BFFB-CEB0F975BECB}"/>
          </ac:spMkLst>
        </pc:spChg>
        <pc:spChg chg="mod">
          <ac:chgData name="Chris Alvin" userId="1477fe7d-12c1-4dcd-b708-f1331679ff1c" providerId="ADAL" clId="{977EEFC1-1CBA-418C-B7A6-63C2CC8884F1}" dt="2025-11-05T21:46:43.004" v="25197"/>
          <ac:spMkLst>
            <pc:docMk/>
            <pc:sldMk cId="495552535" sldId="548"/>
            <ac:spMk id="4" creationId="{DCB1C752-0807-FAAE-FAD3-136D8A4C7437}"/>
          </ac:spMkLst>
        </pc:spChg>
        <pc:spChg chg="del">
          <ac:chgData name="Chris Alvin" userId="1477fe7d-12c1-4dcd-b708-f1331679ff1c" providerId="ADAL" clId="{977EEFC1-1CBA-418C-B7A6-63C2CC8884F1}" dt="2025-11-05T17:41:59.962" v="24246" actId="478"/>
          <ac:spMkLst>
            <pc:docMk/>
            <pc:sldMk cId="495552535" sldId="548"/>
            <ac:spMk id="5" creationId="{612B8839-DB5E-E8E7-D9E9-5D2C59574B8B}"/>
          </ac:spMkLst>
        </pc:spChg>
        <pc:spChg chg="add mod">
          <ac:chgData name="Chris Alvin" userId="1477fe7d-12c1-4dcd-b708-f1331679ff1c" providerId="ADAL" clId="{977EEFC1-1CBA-418C-B7A6-63C2CC8884F1}" dt="2025-11-06T12:27:45.113" v="25647" actId="1076"/>
          <ac:spMkLst>
            <pc:docMk/>
            <pc:sldMk cId="495552535" sldId="548"/>
            <ac:spMk id="5" creationId="{F3C3AB5F-3F48-18B6-880B-27F38211E4FC}"/>
          </ac:spMkLst>
        </pc:spChg>
        <pc:spChg chg="add del mod">
          <ac:chgData name="Chris Alvin" userId="1477fe7d-12c1-4dcd-b708-f1331679ff1c" providerId="ADAL" clId="{977EEFC1-1CBA-418C-B7A6-63C2CC8884F1}" dt="2025-11-05T21:43:48.584" v="25175" actId="478"/>
          <ac:spMkLst>
            <pc:docMk/>
            <pc:sldMk cId="495552535" sldId="548"/>
            <ac:spMk id="6" creationId="{00E3E8EA-B314-2B72-A35F-4A03C897FBEC}"/>
          </ac:spMkLst>
        </pc:spChg>
        <pc:spChg chg="add del mod">
          <ac:chgData name="Chris Alvin" userId="1477fe7d-12c1-4dcd-b708-f1331679ff1c" providerId="ADAL" clId="{977EEFC1-1CBA-418C-B7A6-63C2CC8884F1}" dt="2025-11-06T12:22:10.553" v="25579" actId="478"/>
          <ac:spMkLst>
            <pc:docMk/>
            <pc:sldMk cId="495552535" sldId="548"/>
            <ac:spMk id="6" creationId="{2DF70D0C-12AE-BE47-F91D-4C76D11E6B84}"/>
          </ac:spMkLst>
        </pc:spChg>
        <pc:spChg chg="add mod">
          <ac:chgData name="Chris Alvin" userId="1477fe7d-12c1-4dcd-b708-f1331679ff1c" providerId="ADAL" clId="{977EEFC1-1CBA-418C-B7A6-63C2CC8884F1}" dt="2025-11-05T21:47:02.102" v="25212" actId="14100"/>
          <ac:spMkLst>
            <pc:docMk/>
            <pc:sldMk cId="495552535" sldId="548"/>
            <ac:spMk id="8" creationId="{A6A155B3-2A78-C020-6517-446C4543E8C8}"/>
          </ac:spMkLst>
        </pc:spChg>
        <pc:spChg chg="add mod">
          <ac:chgData name="Chris Alvin" userId="1477fe7d-12c1-4dcd-b708-f1331679ff1c" providerId="ADAL" clId="{977EEFC1-1CBA-418C-B7A6-63C2CC8884F1}" dt="2025-11-06T17:49:06.016" v="26424"/>
          <ac:spMkLst>
            <pc:docMk/>
            <pc:sldMk cId="495552535" sldId="548"/>
            <ac:spMk id="9" creationId="{7183C965-3E0A-2A4A-B30A-4E93C07D62FB}"/>
          </ac:spMkLst>
        </pc:spChg>
        <pc:spChg chg="add mod">
          <ac:chgData name="Chris Alvin" userId="1477fe7d-12c1-4dcd-b708-f1331679ff1c" providerId="ADAL" clId="{977EEFC1-1CBA-418C-B7A6-63C2CC8884F1}" dt="2025-11-05T21:51:40.526" v="25350" actId="14100"/>
          <ac:spMkLst>
            <pc:docMk/>
            <pc:sldMk cId="495552535" sldId="548"/>
            <ac:spMk id="10" creationId="{900D778C-694B-CCF3-2BAD-A897536026AB}"/>
          </ac:spMkLst>
        </pc:spChg>
        <pc:spChg chg="del">
          <ac:chgData name="Chris Alvin" userId="1477fe7d-12c1-4dcd-b708-f1331679ff1c" providerId="ADAL" clId="{977EEFC1-1CBA-418C-B7A6-63C2CC8884F1}" dt="2025-11-05T17:41:26.714" v="24243" actId="478"/>
          <ac:spMkLst>
            <pc:docMk/>
            <pc:sldMk cId="495552535" sldId="548"/>
            <ac:spMk id="11" creationId="{91839AF5-7736-0B2B-D4DD-F2C88E07D106}"/>
          </ac:spMkLst>
        </pc:spChg>
        <pc:spChg chg="add mod">
          <ac:chgData name="Chris Alvin" userId="1477fe7d-12c1-4dcd-b708-f1331679ff1c" providerId="ADAL" clId="{977EEFC1-1CBA-418C-B7A6-63C2CC8884F1}" dt="2025-11-06T12:31:04.883" v="25754" actId="14100"/>
          <ac:spMkLst>
            <pc:docMk/>
            <pc:sldMk cId="495552535" sldId="548"/>
            <ac:spMk id="11" creationId="{A68E91E3-591A-31E5-A9D4-1E31824B8861}"/>
          </ac:spMkLst>
        </pc:spChg>
        <pc:spChg chg="add mod">
          <ac:chgData name="Chris Alvin" userId="1477fe7d-12c1-4dcd-b708-f1331679ff1c" providerId="ADAL" clId="{977EEFC1-1CBA-418C-B7A6-63C2CC8884F1}" dt="2025-11-06T12:31:12.545" v="25756" actId="1076"/>
          <ac:spMkLst>
            <pc:docMk/>
            <pc:sldMk cId="495552535" sldId="548"/>
            <ac:spMk id="12" creationId="{C408CD1D-DE59-BD32-F850-4658CA88C6C3}"/>
          </ac:spMkLst>
        </pc:spChg>
        <pc:spChg chg="del mod">
          <ac:chgData name="Chris Alvin" userId="1477fe7d-12c1-4dcd-b708-f1331679ff1c" providerId="ADAL" clId="{977EEFC1-1CBA-418C-B7A6-63C2CC8884F1}" dt="2025-11-05T17:41:56.916" v="24245" actId="478"/>
          <ac:spMkLst>
            <pc:docMk/>
            <pc:sldMk cId="495552535" sldId="548"/>
            <ac:spMk id="12" creationId="{E39C66A0-6043-0587-8829-8495796EB851}"/>
          </ac:spMkLst>
        </pc:spChg>
        <pc:spChg chg="add mod">
          <ac:chgData name="Chris Alvin" userId="1477fe7d-12c1-4dcd-b708-f1331679ff1c" providerId="ADAL" clId="{977EEFC1-1CBA-418C-B7A6-63C2CC8884F1}" dt="2025-11-06T12:57:55.959" v="25918" actId="1076"/>
          <ac:spMkLst>
            <pc:docMk/>
            <pc:sldMk cId="495552535" sldId="548"/>
            <ac:spMk id="13" creationId="{4D2BFB69-BF3E-558C-F8AD-4DE307F24DBA}"/>
          </ac:spMkLst>
        </pc:spChg>
        <pc:spChg chg="del">
          <ac:chgData name="Chris Alvin" userId="1477fe7d-12c1-4dcd-b708-f1331679ff1c" providerId="ADAL" clId="{977EEFC1-1CBA-418C-B7A6-63C2CC8884F1}" dt="2025-11-05T17:41:26.714" v="24243" actId="478"/>
          <ac:spMkLst>
            <pc:docMk/>
            <pc:sldMk cId="495552535" sldId="548"/>
            <ac:spMk id="15" creationId="{037BF2DC-9D86-899C-020B-EAA864335C67}"/>
          </ac:spMkLst>
        </pc:spChg>
        <pc:spChg chg="add mod">
          <ac:chgData name="Chris Alvin" userId="1477fe7d-12c1-4dcd-b708-f1331679ff1c" providerId="ADAL" clId="{977EEFC1-1CBA-418C-B7A6-63C2CC8884F1}" dt="2025-11-06T12:31:08.968" v="25755" actId="1076"/>
          <ac:spMkLst>
            <pc:docMk/>
            <pc:sldMk cId="495552535" sldId="548"/>
            <ac:spMk id="15" creationId="{159224A6-3BFF-7131-564C-70CFC9C6257F}"/>
          </ac:spMkLst>
        </pc:spChg>
        <pc:spChg chg="add mod">
          <ac:chgData name="Chris Alvin" userId="1477fe7d-12c1-4dcd-b708-f1331679ff1c" providerId="ADAL" clId="{977EEFC1-1CBA-418C-B7A6-63C2CC8884F1}" dt="2025-11-06T12:31:20.282" v="25757" actId="2085"/>
          <ac:spMkLst>
            <pc:docMk/>
            <pc:sldMk cId="495552535" sldId="548"/>
            <ac:spMk id="17" creationId="{31B19D64-B9BC-3912-FD51-466E53BEF51F}"/>
          </ac:spMkLst>
        </pc:spChg>
        <pc:spChg chg="del">
          <ac:chgData name="Chris Alvin" userId="1477fe7d-12c1-4dcd-b708-f1331679ff1c" providerId="ADAL" clId="{977EEFC1-1CBA-418C-B7A6-63C2CC8884F1}" dt="2025-11-05T17:41:26.714" v="24243" actId="478"/>
          <ac:spMkLst>
            <pc:docMk/>
            <pc:sldMk cId="495552535" sldId="548"/>
            <ac:spMk id="17" creationId="{7DE4C413-F39A-1E00-A76D-0BB3059FD896}"/>
          </ac:spMkLst>
        </pc:spChg>
        <pc:spChg chg="del">
          <ac:chgData name="Chris Alvin" userId="1477fe7d-12c1-4dcd-b708-f1331679ff1c" providerId="ADAL" clId="{977EEFC1-1CBA-418C-B7A6-63C2CC8884F1}" dt="2025-11-05T17:41:26.714" v="24243" actId="478"/>
          <ac:spMkLst>
            <pc:docMk/>
            <pc:sldMk cId="495552535" sldId="548"/>
            <ac:spMk id="19" creationId="{AD12F098-43B6-A773-5CA8-272249F8BC55}"/>
          </ac:spMkLst>
        </pc:spChg>
        <pc:spChg chg="del">
          <ac:chgData name="Chris Alvin" userId="1477fe7d-12c1-4dcd-b708-f1331679ff1c" providerId="ADAL" clId="{977EEFC1-1CBA-418C-B7A6-63C2CC8884F1}" dt="2025-11-05T17:41:26.714" v="24243" actId="478"/>
          <ac:spMkLst>
            <pc:docMk/>
            <pc:sldMk cId="495552535" sldId="548"/>
            <ac:spMk id="22" creationId="{EE636BEC-D1A6-64CF-5B75-DFFEA5D4A760}"/>
          </ac:spMkLst>
        </pc:spChg>
        <pc:spChg chg="del">
          <ac:chgData name="Chris Alvin" userId="1477fe7d-12c1-4dcd-b708-f1331679ff1c" providerId="ADAL" clId="{977EEFC1-1CBA-418C-B7A6-63C2CC8884F1}" dt="2025-11-05T17:41:26.714" v="24243" actId="478"/>
          <ac:spMkLst>
            <pc:docMk/>
            <pc:sldMk cId="495552535" sldId="548"/>
            <ac:spMk id="23" creationId="{CC5BB2F9-5ECF-285C-80EE-5B80EB06DF38}"/>
          </ac:spMkLst>
        </pc:spChg>
        <pc:spChg chg="del">
          <ac:chgData name="Chris Alvin" userId="1477fe7d-12c1-4dcd-b708-f1331679ff1c" providerId="ADAL" clId="{977EEFC1-1CBA-418C-B7A6-63C2CC8884F1}" dt="2025-11-05T17:41:26.714" v="24243" actId="478"/>
          <ac:spMkLst>
            <pc:docMk/>
            <pc:sldMk cId="495552535" sldId="548"/>
            <ac:spMk id="24" creationId="{0C1A48A5-33C9-F0B7-1ED7-8B1A63FCEA1A}"/>
          </ac:spMkLst>
        </pc:spChg>
        <pc:spChg chg="del">
          <ac:chgData name="Chris Alvin" userId="1477fe7d-12c1-4dcd-b708-f1331679ff1c" providerId="ADAL" clId="{977EEFC1-1CBA-418C-B7A6-63C2CC8884F1}" dt="2025-11-05T17:41:26.714" v="24243" actId="478"/>
          <ac:spMkLst>
            <pc:docMk/>
            <pc:sldMk cId="495552535" sldId="548"/>
            <ac:spMk id="26" creationId="{2E7A3CFC-B64D-3130-FC6B-16DE21423936}"/>
          </ac:spMkLst>
        </pc:spChg>
        <pc:graphicFrameChg chg="add mod modGraphic">
          <ac:chgData name="Chris Alvin" userId="1477fe7d-12c1-4dcd-b708-f1331679ff1c" providerId="ADAL" clId="{977EEFC1-1CBA-418C-B7A6-63C2CC8884F1}" dt="2025-11-06T12:35:21.478" v="25760" actId="14100"/>
          <ac:graphicFrameMkLst>
            <pc:docMk/>
            <pc:sldMk cId="495552535" sldId="548"/>
            <ac:graphicFrameMk id="14" creationId="{0DBE4DB5-98D2-BDA6-A65C-DB9F8158AD29}"/>
          </ac:graphicFrameMkLst>
        </pc:graphicFrameChg>
      </pc:sldChg>
      <pc:sldChg chg="addSp delSp modSp add mod ord">
        <pc:chgData name="Chris Alvin" userId="1477fe7d-12c1-4dcd-b708-f1331679ff1c" providerId="ADAL" clId="{977EEFC1-1CBA-418C-B7A6-63C2CC8884F1}" dt="2025-11-06T12:57:41.189" v="25917" actId="14100"/>
        <pc:sldMkLst>
          <pc:docMk/>
          <pc:sldMk cId="573510758" sldId="549"/>
        </pc:sldMkLst>
        <pc:spChg chg="add mod">
          <ac:chgData name="Chris Alvin" userId="1477fe7d-12c1-4dcd-b708-f1331679ff1c" providerId="ADAL" clId="{977EEFC1-1CBA-418C-B7A6-63C2CC8884F1}" dt="2025-11-06T12:55:55.499" v="25896" actId="1076"/>
          <ac:spMkLst>
            <pc:docMk/>
            <pc:sldMk cId="573510758" sldId="549"/>
            <ac:spMk id="2" creationId="{4DF026CF-90AE-42F8-DAB8-BAAE19740258}"/>
          </ac:spMkLst>
        </pc:spChg>
        <pc:spChg chg="add del mod">
          <ac:chgData name="Chris Alvin" userId="1477fe7d-12c1-4dcd-b708-f1331679ff1c" providerId="ADAL" clId="{977EEFC1-1CBA-418C-B7A6-63C2CC8884F1}" dt="2025-11-05T21:19:16.082" v="24848" actId="478"/>
          <ac:spMkLst>
            <pc:docMk/>
            <pc:sldMk cId="573510758" sldId="549"/>
            <ac:spMk id="2" creationId="{9E6E523F-6BAC-8B8B-E01F-59D5DFAABC64}"/>
          </ac:spMkLst>
        </pc:spChg>
        <pc:spChg chg="add del">
          <ac:chgData name="Chris Alvin" userId="1477fe7d-12c1-4dcd-b708-f1331679ff1c" providerId="ADAL" clId="{977EEFC1-1CBA-418C-B7A6-63C2CC8884F1}" dt="2025-11-05T18:09:18.339" v="24299" actId="478"/>
          <ac:spMkLst>
            <pc:docMk/>
            <pc:sldMk cId="573510758" sldId="549"/>
            <ac:spMk id="3" creationId="{8F843E0F-6E9A-4757-0449-BA7228914399}"/>
          </ac:spMkLst>
        </pc:spChg>
        <pc:spChg chg="add del mod">
          <ac:chgData name="Chris Alvin" userId="1477fe7d-12c1-4dcd-b708-f1331679ff1c" providerId="ADAL" clId="{977EEFC1-1CBA-418C-B7A6-63C2CC8884F1}" dt="2025-11-05T21:19:08.273" v="24846" actId="6549"/>
          <ac:spMkLst>
            <pc:docMk/>
            <pc:sldMk cId="573510758" sldId="549"/>
            <ac:spMk id="4" creationId="{8DCDCDAD-D3D1-CC65-0E76-20C4DAA0A08E}"/>
          </ac:spMkLst>
        </pc:spChg>
        <pc:spChg chg="add del">
          <ac:chgData name="Chris Alvin" userId="1477fe7d-12c1-4dcd-b708-f1331679ff1c" providerId="ADAL" clId="{977EEFC1-1CBA-418C-B7A6-63C2CC8884F1}" dt="2025-11-05T18:09:18.339" v="24299" actId="478"/>
          <ac:spMkLst>
            <pc:docMk/>
            <pc:sldMk cId="573510758" sldId="549"/>
            <ac:spMk id="5" creationId="{FD48D5D9-6F24-3A20-0B3D-715531FCFE84}"/>
          </ac:spMkLst>
        </pc:spChg>
        <pc:spChg chg="add del mod">
          <ac:chgData name="Chris Alvin" userId="1477fe7d-12c1-4dcd-b708-f1331679ff1c" providerId="ADAL" clId="{977EEFC1-1CBA-418C-B7A6-63C2CC8884F1}" dt="2025-11-05T21:19:16.082" v="24848" actId="478"/>
          <ac:spMkLst>
            <pc:docMk/>
            <pc:sldMk cId="573510758" sldId="549"/>
            <ac:spMk id="6" creationId="{FCD28331-7A1E-3096-136B-9CA8EC954713}"/>
          </ac:spMkLst>
        </pc:spChg>
        <pc:spChg chg="add del mod">
          <ac:chgData name="Chris Alvin" userId="1477fe7d-12c1-4dcd-b708-f1331679ff1c" providerId="ADAL" clId="{977EEFC1-1CBA-418C-B7A6-63C2CC8884F1}" dt="2025-11-05T21:19:16.082" v="24848" actId="478"/>
          <ac:spMkLst>
            <pc:docMk/>
            <pc:sldMk cId="573510758" sldId="549"/>
            <ac:spMk id="8" creationId="{43E221B4-32D8-68EE-C091-5947200CD57C}"/>
          </ac:spMkLst>
        </pc:spChg>
        <pc:spChg chg="add del mod">
          <ac:chgData name="Chris Alvin" userId="1477fe7d-12c1-4dcd-b708-f1331679ff1c" providerId="ADAL" clId="{977EEFC1-1CBA-418C-B7A6-63C2CC8884F1}" dt="2025-11-05T21:19:16.082" v="24848" actId="478"/>
          <ac:spMkLst>
            <pc:docMk/>
            <pc:sldMk cId="573510758" sldId="549"/>
            <ac:spMk id="9" creationId="{15EE1F2C-9A03-60E4-F340-A2E426CC121A}"/>
          </ac:spMkLst>
        </pc:spChg>
        <pc:spChg chg="add del mod">
          <ac:chgData name="Chris Alvin" userId="1477fe7d-12c1-4dcd-b708-f1331679ff1c" providerId="ADAL" clId="{977EEFC1-1CBA-418C-B7A6-63C2CC8884F1}" dt="2025-11-05T21:19:16.082" v="24848" actId="478"/>
          <ac:spMkLst>
            <pc:docMk/>
            <pc:sldMk cId="573510758" sldId="549"/>
            <ac:spMk id="10" creationId="{43D1D2A0-DF4D-D029-427B-F3A27F981E86}"/>
          </ac:spMkLst>
        </pc:spChg>
        <pc:spChg chg="del mod">
          <ac:chgData name="Chris Alvin" userId="1477fe7d-12c1-4dcd-b708-f1331679ff1c" providerId="ADAL" clId="{977EEFC1-1CBA-418C-B7A6-63C2CC8884F1}" dt="2025-11-05T21:19:16.082" v="24848" actId="478"/>
          <ac:spMkLst>
            <pc:docMk/>
            <pc:sldMk cId="573510758" sldId="549"/>
            <ac:spMk id="11" creationId="{11718D5E-6DC8-D14D-EB65-3EE9679361ED}"/>
          </ac:spMkLst>
        </pc:spChg>
        <pc:spChg chg="del">
          <ac:chgData name="Chris Alvin" userId="1477fe7d-12c1-4dcd-b708-f1331679ff1c" providerId="ADAL" clId="{977EEFC1-1CBA-418C-B7A6-63C2CC8884F1}" dt="2025-11-05T18:09:20.453" v="24300" actId="478"/>
          <ac:spMkLst>
            <pc:docMk/>
            <pc:sldMk cId="573510758" sldId="549"/>
            <ac:spMk id="12" creationId="{0F07B5AE-2643-9F2C-69AE-0576B34A6FE3}"/>
          </ac:spMkLst>
        </pc:spChg>
        <pc:spChg chg="add del mod">
          <ac:chgData name="Chris Alvin" userId="1477fe7d-12c1-4dcd-b708-f1331679ff1c" providerId="ADAL" clId="{977EEFC1-1CBA-418C-B7A6-63C2CC8884F1}" dt="2025-11-05T21:20:12.874" v="24854" actId="478"/>
          <ac:spMkLst>
            <pc:docMk/>
            <pc:sldMk cId="573510758" sldId="549"/>
            <ac:spMk id="14" creationId="{CF36DD78-61D5-31F6-D166-6CB3C95D466D}"/>
          </ac:spMkLst>
        </pc:spChg>
        <pc:spChg chg="add del">
          <ac:chgData name="Chris Alvin" userId="1477fe7d-12c1-4dcd-b708-f1331679ff1c" providerId="ADAL" clId="{977EEFC1-1CBA-418C-B7A6-63C2CC8884F1}" dt="2025-11-05T18:09:18.339" v="24299" actId="478"/>
          <ac:spMkLst>
            <pc:docMk/>
            <pc:sldMk cId="573510758" sldId="549"/>
            <ac:spMk id="15" creationId="{E76733FF-104C-07A7-D279-CB842616B269}"/>
          </ac:spMkLst>
        </pc:spChg>
        <pc:spChg chg="add del mod">
          <ac:chgData name="Chris Alvin" userId="1477fe7d-12c1-4dcd-b708-f1331679ff1c" providerId="ADAL" clId="{977EEFC1-1CBA-418C-B7A6-63C2CC8884F1}" dt="2025-11-05T21:23:05.083" v="24873" actId="478"/>
          <ac:spMkLst>
            <pc:docMk/>
            <pc:sldMk cId="573510758" sldId="549"/>
            <ac:spMk id="16" creationId="{F3131F11-12C2-8C15-DF97-716D7D7D7D18}"/>
          </ac:spMkLst>
        </pc:spChg>
        <pc:spChg chg="del">
          <ac:chgData name="Chris Alvin" userId="1477fe7d-12c1-4dcd-b708-f1331679ff1c" providerId="ADAL" clId="{977EEFC1-1CBA-418C-B7A6-63C2CC8884F1}" dt="2025-11-05T18:10:23.169" v="24311" actId="478"/>
          <ac:spMkLst>
            <pc:docMk/>
            <pc:sldMk cId="573510758" sldId="549"/>
            <ac:spMk id="17" creationId="{200A691C-A30A-86EB-3643-32A984EA49A0}"/>
          </ac:spMkLst>
        </pc:spChg>
        <pc:spChg chg="del mod">
          <ac:chgData name="Chris Alvin" userId="1477fe7d-12c1-4dcd-b708-f1331679ff1c" providerId="ADAL" clId="{977EEFC1-1CBA-418C-B7A6-63C2CC8884F1}" dt="2025-11-05T21:20:08.533" v="24853" actId="478"/>
          <ac:spMkLst>
            <pc:docMk/>
            <pc:sldMk cId="573510758" sldId="549"/>
            <ac:spMk id="19" creationId="{5D1CF2BD-ED69-8FAD-20F3-830D726133B6}"/>
          </ac:spMkLst>
        </pc:spChg>
        <pc:spChg chg="del">
          <ac:chgData name="Chris Alvin" userId="1477fe7d-12c1-4dcd-b708-f1331679ff1c" providerId="ADAL" clId="{977EEFC1-1CBA-418C-B7A6-63C2CC8884F1}" dt="2025-11-05T18:10:23.169" v="24311" actId="478"/>
          <ac:spMkLst>
            <pc:docMk/>
            <pc:sldMk cId="573510758" sldId="549"/>
            <ac:spMk id="22" creationId="{DBEAF145-D899-B820-CE55-189CEDEC5C03}"/>
          </ac:spMkLst>
        </pc:spChg>
        <pc:spChg chg="del mod">
          <ac:chgData name="Chris Alvin" userId="1477fe7d-12c1-4dcd-b708-f1331679ff1c" providerId="ADAL" clId="{977EEFC1-1CBA-418C-B7A6-63C2CC8884F1}" dt="2025-11-05T21:19:16.082" v="24848" actId="478"/>
          <ac:spMkLst>
            <pc:docMk/>
            <pc:sldMk cId="573510758" sldId="549"/>
            <ac:spMk id="23" creationId="{5E047DDA-D127-07CD-EB4C-8A0F00142EC7}"/>
          </ac:spMkLst>
        </pc:spChg>
        <pc:spChg chg="del">
          <ac:chgData name="Chris Alvin" userId="1477fe7d-12c1-4dcd-b708-f1331679ff1c" providerId="ADAL" clId="{977EEFC1-1CBA-418C-B7A6-63C2CC8884F1}" dt="2025-11-05T18:14:44.989" v="24474" actId="478"/>
          <ac:spMkLst>
            <pc:docMk/>
            <pc:sldMk cId="573510758" sldId="549"/>
            <ac:spMk id="24" creationId="{E2DFF08E-C656-1A5D-14D8-4F85463935F5}"/>
          </ac:spMkLst>
        </pc:spChg>
        <pc:spChg chg="add del mod">
          <ac:chgData name="Chris Alvin" userId="1477fe7d-12c1-4dcd-b708-f1331679ff1c" providerId="ADAL" clId="{977EEFC1-1CBA-418C-B7A6-63C2CC8884F1}" dt="2025-11-05T21:20:15.498" v="24855" actId="478"/>
          <ac:spMkLst>
            <pc:docMk/>
            <pc:sldMk cId="573510758" sldId="549"/>
            <ac:spMk id="25" creationId="{BBFF5858-92E1-159B-43A9-BFACBC513E56}"/>
          </ac:spMkLst>
        </pc:spChg>
        <pc:spChg chg="del">
          <ac:chgData name="Chris Alvin" userId="1477fe7d-12c1-4dcd-b708-f1331679ff1c" providerId="ADAL" clId="{977EEFC1-1CBA-418C-B7A6-63C2CC8884F1}" dt="2025-11-05T18:10:23.169" v="24311" actId="478"/>
          <ac:spMkLst>
            <pc:docMk/>
            <pc:sldMk cId="573510758" sldId="549"/>
            <ac:spMk id="26" creationId="{9C27E931-0879-B3E0-A04F-5B650B269F59}"/>
          </ac:spMkLst>
        </pc:spChg>
        <pc:spChg chg="add del mod">
          <ac:chgData name="Chris Alvin" userId="1477fe7d-12c1-4dcd-b708-f1331679ff1c" providerId="ADAL" clId="{977EEFC1-1CBA-418C-B7A6-63C2CC8884F1}" dt="2025-11-05T20:53:14.200" v="24791" actId="478"/>
          <ac:spMkLst>
            <pc:docMk/>
            <pc:sldMk cId="573510758" sldId="549"/>
            <ac:spMk id="27" creationId="{1D5D21E1-3A4E-8712-8658-ECB0CD656BC0}"/>
          </ac:spMkLst>
        </pc:spChg>
        <pc:spChg chg="add mod">
          <ac:chgData name="Chris Alvin" userId="1477fe7d-12c1-4dcd-b708-f1331679ff1c" providerId="ADAL" clId="{977EEFC1-1CBA-418C-B7A6-63C2CC8884F1}" dt="2025-11-06T12:56:27.332" v="25902" actId="207"/>
          <ac:spMkLst>
            <pc:docMk/>
            <pc:sldMk cId="573510758" sldId="549"/>
            <ac:spMk id="29" creationId="{6EFAB2ED-51AF-B4E1-631E-967706E97473}"/>
          </ac:spMkLst>
        </pc:spChg>
        <pc:spChg chg="add mod">
          <ac:chgData name="Chris Alvin" userId="1477fe7d-12c1-4dcd-b708-f1331679ff1c" providerId="ADAL" clId="{977EEFC1-1CBA-418C-B7A6-63C2CC8884F1}" dt="2025-11-06T12:53:05.208" v="25873" actId="207"/>
          <ac:spMkLst>
            <pc:docMk/>
            <pc:sldMk cId="573510758" sldId="549"/>
            <ac:spMk id="30" creationId="{961B5AF9-CC74-B335-CD39-C5AA4AC3FC42}"/>
          </ac:spMkLst>
        </pc:spChg>
        <pc:spChg chg="add del mod">
          <ac:chgData name="Chris Alvin" userId="1477fe7d-12c1-4dcd-b708-f1331679ff1c" providerId="ADAL" clId="{977EEFC1-1CBA-418C-B7A6-63C2CC8884F1}" dt="2025-11-06T12:55:34.090" v="25886" actId="478"/>
          <ac:spMkLst>
            <pc:docMk/>
            <pc:sldMk cId="573510758" sldId="549"/>
            <ac:spMk id="31" creationId="{68D2D807-DC51-B45E-7F3C-F9DC6EFDD6E9}"/>
          </ac:spMkLst>
        </pc:spChg>
        <pc:spChg chg="add del mod">
          <ac:chgData name="Chris Alvin" userId="1477fe7d-12c1-4dcd-b708-f1331679ff1c" providerId="ADAL" clId="{977EEFC1-1CBA-418C-B7A6-63C2CC8884F1}" dt="2025-11-06T12:57:41.189" v="25917" actId="14100"/>
          <ac:spMkLst>
            <pc:docMk/>
            <pc:sldMk cId="573510758" sldId="549"/>
            <ac:spMk id="32" creationId="{17C27BB9-88A1-B652-6D5A-118D74FF8D7E}"/>
          </ac:spMkLst>
        </pc:spChg>
        <pc:spChg chg="add mod">
          <ac:chgData name="Chris Alvin" userId="1477fe7d-12c1-4dcd-b708-f1331679ff1c" providerId="ADAL" clId="{977EEFC1-1CBA-418C-B7A6-63C2CC8884F1}" dt="2025-11-06T12:57:24.413" v="25912" actId="207"/>
          <ac:spMkLst>
            <pc:docMk/>
            <pc:sldMk cId="573510758" sldId="549"/>
            <ac:spMk id="34" creationId="{F734DE16-FA18-F9A0-41B5-339D624FE9E5}"/>
          </ac:spMkLst>
        </pc:spChg>
        <pc:spChg chg="add mod">
          <ac:chgData name="Chris Alvin" userId="1477fe7d-12c1-4dcd-b708-f1331679ff1c" providerId="ADAL" clId="{977EEFC1-1CBA-418C-B7A6-63C2CC8884F1}" dt="2025-11-05T21:42:20.396" v="25169" actId="1076"/>
          <ac:spMkLst>
            <pc:docMk/>
            <pc:sldMk cId="573510758" sldId="549"/>
            <ac:spMk id="35" creationId="{E7EC8637-682B-A8CB-815A-00C920718EAE}"/>
          </ac:spMkLst>
        </pc:spChg>
        <pc:spChg chg="add mod">
          <ac:chgData name="Chris Alvin" userId="1477fe7d-12c1-4dcd-b708-f1331679ff1c" providerId="ADAL" clId="{977EEFC1-1CBA-418C-B7A6-63C2CC8884F1}" dt="2025-11-05T21:42:20.396" v="25169" actId="1076"/>
          <ac:spMkLst>
            <pc:docMk/>
            <pc:sldMk cId="573510758" sldId="549"/>
            <ac:spMk id="36" creationId="{354C7160-1014-7274-5061-A85E417ED41A}"/>
          </ac:spMkLst>
        </pc:spChg>
        <pc:spChg chg="add mod">
          <ac:chgData name="Chris Alvin" userId="1477fe7d-12c1-4dcd-b708-f1331679ff1c" providerId="ADAL" clId="{977EEFC1-1CBA-418C-B7A6-63C2CC8884F1}" dt="2025-11-05T21:42:20.396" v="25169" actId="1076"/>
          <ac:spMkLst>
            <pc:docMk/>
            <pc:sldMk cId="573510758" sldId="549"/>
            <ac:spMk id="37" creationId="{ED4C628E-489A-18E5-0697-4EFC5B5D9B6C}"/>
          </ac:spMkLst>
        </pc:spChg>
        <pc:spChg chg="add mod">
          <ac:chgData name="Chris Alvin" userId="1477fe7d-12c1-4dcd-b708-f1331679ff1c" providerId="ADAL" clId="{977EEFC1-1CBA-418C-B7A6-63C2CC8884F1}" dt="2025-11-05T21:42:20.396" v="25169" actId="1076"/>
          <ac:spMkLst>
            <pc:docMk/>
            <pc:sldMk cId="573510758" sldId="549"/>
            <ac:spMk id="38" creationId="{0D3C6FA7-5D88-95C5-0D61-88925143F4D6}"/>
          </ac:spMkLst>
        </pc:spChg>
        <pc:spChg chg="add del mod">
          <ac:chgData name="Chris Alvin" userId="1477fe7d-12c1-4dcd-b708-f1331679ff1c" providerId="ADAL" clId="{977EEFC1-1CBA-418C-B7A6-63C2CC8884F1}" dt="2025-11-05T21:40:52.095" v="25164" actId="478"/>
          <ac:spMkLst>
            <pc:docMk/>
            <pc:sldMk cId="573510758" sldId="549"/>
            <ac:spMk id="39" creationId="{5370DAD1-88ED-746C-DEA7-B2795DC7CB4E}"/>
          </ac:spMkLst>
        </pc:spChg>
        <pc:spChg chg="add del mod">
          <ac:chgData name="Chris Alvin" userId="1477fe7d-12c1-4dcd-b708-f1331679ff1c" providerId="ADAL" clId="{977EEFC1-1CBA-418C-B7A6-63C2CC8884F1}" dt="2025-11-05T21:40:52.095" v="25164" actId="478"/>
          <ac:spMkLst>
            <pc:docMk/>
            <pc:sldMk cId="573510758" sldId="549"/>
            <ac:spMk id="40" creationId="{31E0DECC-9575-DCB2-4EE6-7F4EF19AAD3A}"/>
          </ac:spMkLst>
        </pc:spChg>
        <pc:spChg chg="add mod">
          <ac:chgData name="Chris Alvin" userId="1477fe7d-12c1-4dcd-b708-f1331679ff1c" providerId="ADAL" clId="{977EEFC1-1CBA-418C-B7A6-63C2CC8884F1}" dt="2025-11-05T21:42:20.396" v="25169" actId="1076"/>
          <ac:spMkLst>
            <pc:docMk/>
            <pc:sldMk cId="573510758" sldId="549"/>
            <ac:spMk id="41" creationId="{6312949A-3F4C-6CB6-FFF9-807B362CEE3A}"/>
          </ac:spMkLst>
        </pc:spChg>
        <pc:spChg chg="add mod">
          <ac:chgData name="Chris Alvin" userId="1477fe7d-12c1-4dcd-b708-f1331679ff1c" providerId="ADAL" clId="{977EEFC1-1CBA-418C-B7A6-63C2CC8884F1}" dt="2025-11-05T21:42:20.396" v="25169" actId="1076"/>
          <ac:spMkLst>
            <pc:docMk/>
            <pc:sldMk cId="573510758" sldId="549"/>
            <ac:spMk id="42" creationId="{B324B2F7-7A40-7C49-DEC9-C1DD071CFB01}"/>
          </ac:spMkLst>
        </pc:spChg>
        <pc:cxnChg chg="add del mod">
          <ac:chgData name="Chris Alvin" userId="1477fe7d-12c1-4dcd-b708-f1331679ff1c" providerId="ADAL" clId="{977EEFC1-1CBA-418C-B7A6-63C2CC8884F1}" dt="2025-11-05T21:20:17.979" v="24856" actId="478"/>
          <ac:cxnSpMkLst>
            <pc:docMk/>
            <pc:sldMk cId="573510758" sldId="549"/>
            <ac:cxnSpMk id="20" creationId="{E0F396FE-6925-C588-F8F9-CCF11DF0D757}"/>
          </ac:cxnSpMkLst>
        </pc:cxnChg>
      </pc:sldChg>
      <pc:sldChg chg="addSp delSp modSp add mod">
        <pc:chgData name="Chris Alvin" userId="1477fe7d-12c1-4dcd-b708-f1331679ff1c" providerId="ADAL" clId="{977EEFC1-1CBA-418C-B7A6-63C2CC8884F1}" dt="2025-11-06T12:55:05.560" v="25885" actId="207"/>
        <pc:sldMkLst>
          <pc:docMk/>
          <pc:sldMk cId="712399067" sldId="550"/>
        </pc:sldMkLst>
        <pc:spChg chg="add">
          <ac:chgData name="Chris Alvin" userId="1477fe7d-12c1-4dcd-b708-f1331679ff1c" providerId="ADAL" clId="{977EEFC1-1CBA-418C-B7A6-63C2CC8884F1}" dt="2025-11-06T12:51:07.630" v="25847"/>
          <ac:spMkLst>
            <pc:docMk/>
            <pc:sldMk cId="712399067" sldId="550"/>
            <ac:spMk id="3" creationId="{9D7F4C38-EBA7-8897-0F76-00D2E6F415D6}"/>
          </ac:spMkLst>
        </pc:spChg>
        <pc:spChg chg="mod">
          <ac:chgData name="Chris Alvin" userId="1477fe7d-12c1-4dcd-b708-f1331679ff1c" providerId="ADAL" clId="{977EEFC1-1CBA-418C-B7A6-63C2CC8884F1}" dt="2025-11-05T21:14:55.273" v="24808"/>
          <ac:spMkLst>
            <pc:docMk/>
            <pc:sldMk cId="712399067" sldId="550"/>
            <ac:spMk id="4" creationId="{E2EA0752-613B-E3B5-AD02-9BBF6F2646CC}"/>
          </ac:spMkLst>
        </pc:spChg>
        <pc:spChg chg="add">
          <ac:chgData name="Chris Alvin" userId="1477fe7d-12c1-4dcd-b708-f1331679ff1c" providerId="ADAL" clId="{977EEFC1-1CBA-418C-B7A6-63C2CC8884F1}" dt="2025-11-06T12:51:15.032" v="25848"/>
          <ac:spMkLst>
            <pc:docMk/>
            <pc:sldMk cId="712399067" sldId="550"/>
            <ac:spMk id="5" creationId="{9AC09849-6F7C-CBD5-C5F6-194FF1D5785C}"/>
          </ac:spMkLst>
        </pc:spChg>
        <pc:spChg chg="mod">
          <ac:chgData name="Chris Alvin" userId="1477fe7d-12c1-4dcd-b708-f1331679ff1c" providerId="ADAL" clId="{977EEFC1-1CBA-418C-B7A6-63C2CC8884F1}" dt="2025-11-06T12:54:31.846" v="25880"/>
          <ac:spMkLst>
            <pc:docMk/>
            <pc:sldMk cId="712399067" sldId="550"/>
            <ac:spMk id="6" creationId="{A1D7E1C6-EF1A-5C70-CE3D-D5BF60B24D61}"/>
          </ac:spMkLst>
        </pc:spChg>
        <pc:spChg chg="add">
          <ac:chgData name="Chris Alvin" userId="1477fe7d-12c1-4dcd-b708-f1331679ff1c" providerId="ADAL" clId="{977EEFC1-1CBA-418C-B7A6-63C2CC8884F1}" dt="2025-11-06T12:51:22.956" v="25849"/>
          <ac:spMkLst>
            <pc:docMk/>
            <pc:sldMk cId="712399067" sldId="550"/>
            <ac:spMk id="7" creationId="{85E46D85-8957-57D1-F532-47202FC25A01}"/>
          </ac:spMkLst>
        </pc:spChg>
        <pc:spChg chg="mod">
          <ac:chgData name="Chris Alvin" userId="1477fe7d-12c1-4dcd-b708-f1331679ff1c" providerId="ADAL" clId="{977EEFC1-1CBA-418C-B7A6-63C2CC8884F1}" dt="2025-11-06T12:54:03.429" v="25876"/>
          <ac:spMkLst>
            <pc:docMk/>
            <pc:sldMk cId="712399067" sldId="550"/>
            <ac:spMk id="10" creationId="{656A1F6D-C530-67D5-8C43-612517A53F9E}"/>
          </ac:spMkLst>
        </pc:spChg>
        <pc:spChg chg="mod">
          <ac:chgData name="Chris Alvin" userId="1477fe7d-12c1-4dcd-b708-f1331679ff1c" providerId="ADAL" clId="{977EEFC1-1CBA-418C-B7A6-63C2CC8884F1}" dt="2025-11-06T12:55:05.560" v="25885" actId="207"/>
          <ac:spMkLst>
            <pc:docMk/>
            <pc:sldMk cId="712399067" sldId="550"/>
            <ac:spMk id="14" creationId="{69552BC4-2CB2-38F0-DFDE-DD5E4BFA0CE2}"/>
          </ac:spMkLst>
        </pc:spChg>
        <pc:picChg chg="add del mod">
          <ac:chgData name="Chris Alvin" userId="1477fe7d-12c1-4dcd-b708-f1331679ff1c" providerId="ADAL" clId="{977EEFC1-1CBA-418C-B7A6-63C2CC8884F1}" dt="2025-11-06T12:51:55.160" v="25853" actId="478"/>
          <ac:picMkLst>
            <pc:docMk/>
            <pc:sldMk cId="712399067" sldId="550"/>
            <ac:picMk id="12" creationId="{D2399FB8-1844-7FF4-DC0B-A2E04D878AFD}"/>
          </ac:picMkLst>
        </pc:picChg>
        <pc:picChg chg="add mod">
          <ac:chgData name="Chris Alvin" userId="1477fe7d-12c1-4dcd-b708-f1331679ff1c" providerId="ADAL" clId="{977EEFC1-1CBA-418C-B7A6-63C2CC8884F1}" dt="2025-11-06T12:52:41.395" v="25868" actId="14100"/>
          <ac:picMkLst>
            <pc:docMk/>
            <pc:sldMk cId="712399067" sldId="550"/>
            <ac:picMk id="13" creationId="{7F674095-EC4B-AE03-2717-DA1BE8938E78}"/>
          </ac:picMkLst>
        </pc:picChg>
        <pc:picChg chg="add mod modCrop">
          <ac:chgData name="Chris Alvin" userId="1477fe7d-12c1-4dcd-b708-f1331679ff1c" providerId="ADAL" clId="{977EEFC1-1CBA-418C-B7A6-63C2CC8884F1}" dt="2025-11-06T12:52:47.655" v="25871" actId="1076"/>
          <ac:picMkLst>
            <pc:docMk/>
            <pc:sldMk cId="712399067" sldId="550"/>
            <ac:picMk id="15" creationId="{20CAE7AF-5C82-D6E7-D3D3-7621822F5219}"/>
          </ac:picMkLst>
        </pc:picChg>
      </pc:sldChg>
      <pc:sldChg chg="addSp delSp modSp add del mod">
        <pc:chgData name="Chris Alvin" userId="1477fe7d-12c1-4dcd-b708-f1331679ff1c" providerId="ADAL" clId="{977EEFC1-1CBA-418C-B7A6-63C2CC8884F1}" dt="2025-11-05T20:55:58.818" v="24804" actId="47"/>
        <pc:sldMkLst>
          <pc:docMk/>
          <pc:sldMk cId="3053128556" sldId="550"/>
        </pc:sldMkLst>
        <pc:spChg chg="del">
          <ac:chgData name="Chris Alvin" userId="1477fe7d-12c1-4dcd-b708-f1331679ff1c" providerId="ADAL" clId="{977EEFC1-1CBA-418C-B7A6-63C2CC8884F1}" dt="2025-11-05T20:53:28.432" v="24793" actId="478"/>
          <ac:spMkLst>
            <pc:docMk/>
            <pc:sldMk cId="3053128556" sldId="550"/>
            <ac:spMk id="2" creationId="{D28671E2-F382-CB14-55F4-384144A65C59}"/>
          </ac:spMkLst>
        </pc:spChg>
        <pc:spChg chg="mod">
          <ac:chgData name="Chris Alvin" userId="1477fe7d-12c1-4dcd-b708-f1331679ff1c" providerId="ADAL" clId="{977EEFC1-1CBA-418C-B7A6-63C2CC8884F1}" dt="2025-11-05T20:53:09.067" v="24790" actId="20577"/>
          <ac:spMkLst>
            <pc:docMk/>
            <pc:sldMk cId="3053128556" sldId="550"/>
            <ac:spMk id="4" creationId="{82327B91-30AE-85B9-F27A-AC56F4283E5B}"/>
          </ac:spMkLst>
        </pc:spChg>
        <pc:spChg chg="del">
          <ac:chgData name="Chris Alvin" userId="1477fe7d-12c1-4dcd-b708-f1331679ff1c" providerId="ADAL" clId="{977EEFC1-1CBA-418C-B7A6-63C2CC8884F1}" dt="2025-11-05T20:53:28.432" v="24793" actId="478"/>
          <ac:spMkLst>
            <pc:docMk/>
            <pc:sldMk cId="3053128556" sldId="550"/>
            <ac:spMk id="6" creationId="{4326FC0D-5DBB-FF1A-F0A1-257BE4A7B419}"/>
          </ac:spMkLst>
        </pc:spChg>
        <pc:spChg chg="del">
          <ac:chgData name="Chris Alvin" userId="1477fe7d-12c1-4dcd-b708-f1331679ff1c" providerId="ADAL" clId="{977EEFC1-1CBA-418C-B7A6-63C2CC8884F1}" dt="2025-11-05T20:53:28.432" v="24793" actId="478"/>
          <ac:spMkLst>
            <pc:docMk/>
            <pc:sldMk cId="3053128556" sldId="550"/>
            <ac:spMk id="8" creationId="{F2E5E4CB-042E-0B80-F923-6A3AB3151CB9}"/>
          </ac:spMkLst>
        </pc:spChg>
        <pc:spChg chg="del">
          <ac:chgData name="Chris Alvin" userId="1477fe7d-12c1-4dcd-b708-f1331679ff1c" providerId="ADAL" clId="{977EEFC1-1CBA-418C-B7A6-63C2CC8884F1}" dt="2025-11-05T20:53:28.432" v="24793" actId="478"/>
          <ac:spMkLst>
            <pc:docMk/>
            <pc:sldMk cId="3053128556" sldId="550"/>
            <ac:spMk id="9" creationId="{CAE6F949-52FA-7276-CBD8-C5F5C4CD41C7}"/>
          </ac:spMkLst>
        </pc:spChg>
        <pc:spChg chg="del">
          <ac:chgData name="Chris Alvin" userId="1477fe7d-12c1-4dcd-b708-f1331679ff1c" providerId="ADAL" clId="{977EEFC1-1CBA-418C-B7A6-63C2CC8884F1}" dt="2025-11-05T20:53:28.432" v="24793" actId="478"/>
          <ac:spMkLst>
            <pc:docMk/>
            <pc:sldMk cId="3053128556" sldId="550"/>
            <ac:spMk id="10" creationId="{3EFCE2B3-49A9-A390-D3A2-A7BB718E30A2}"/>
          </ac:spMkLst>
        </pc:spChg>
        <pc:spChg chg="del">
          <ac:chgData name="Chris Alvin" userId="1477fe7d-12c1-4dcd-b708-f1331679ff1c" providerId="ADAL" clId="{977EEFC1-1CBA-418C-B7A6-63C2CC8884F1}" dt="2025-11-05T20:53:28.432" v="24793" actId="478"/>
          <ac:spMkLst>
            <pc:docMk/>
            <pc:sldMk cId="3053128556" sldId="550"/>
            <ac:spMk id="11" creationId="{C0D5173B-C170-A18A-2D68-CE9EE0C403F8}"/>
          </ac:spMkLst>
        </pc:spChg>
        <pc:spChg chg="del">
          <ac:chgData name="Chris Alvin" userId="1477fe7d-12c1-4dcd-b708-f1331679ff1c" providerId="ADAL" clId="{977EEFC1-1CBA-418C-B7A6-63C2CC8884F1}" dt="2025-11-05T20:53:28.432" v="24793" actId="478"/>
          <ac:spMkLst>
            <pc:docMk/>
            <pc:sldMk cId="3053128556" sldId="550"/>
            <ac:spMk id="14" creationId="{E7DF7879-83E4-91C1-A284-23D4C4C41E69}"/>
          </ac:spMkLst>
        </pc:spChg>
        <pc:spChg chg="del">
          <ac:chgData name="Chris Alvin" userId="1477fe7d-12c1-4dcd-b708-f1331679ff1c" providerId="ADAL" clId="{977EEFC1-1CBA-418C-B7A6-63C2CC8884F1}" dt="2025-11-05T20:53:28.432" v="24793" actId="478"/>
          <ac:spMkLst>
            <pc:docMk/>
            <pc:sldMk cId="3053128556" sldId="550"/>
            <ac:spMk id="16" creationId="{3D41852C-F991-54E9-005E-2AB58EED4CB4}"/>
          </ac:spMkLst>
        </pc:spChg>
        <pc:spChg chg="del">
          <ac:chgData name="Chris Alvin" userId="1477fe7d-12c1-4dcd-b708-f1331679ff1c" providerId="ADAL" clId="{977EEFC1-1CBA-418C-B7A6-63C2CC8884F1}" dt="2025-11-05T20:53:28.432" v="24793" actId="478"/>
          <ac:spMkLst>
            <pc:docMk/>
            <pc:sldMk cId="3053128556" sldId="550"/>
            <ac:spMk id="19" creationId="{4F924C1A-BD3B-3339-3430-57A8FC40A40B}"/>
          </ac:spMkLst>
        </pc:spChg>
        <pc:spChg chg="del">
          <ac:chgData name="Chris Alvin" userId="1477fe7d-12c1-4dcd-b708-f1331679ff1c" providerId="ADAL" clId="{977EEFC1-1CBA-418C-B7A6-63C2CC8884F1}" dt="2025-11-05T20:53:28.432" v="24793" actId="478"/>
          <ac:spMkLst>
            <pc:docMk/>
            <pc:sldMk cId="3053128556" sldId="550"/>
            <ac:spMk id="23" creationId="{DEB239E9-3A01-9482-FAC1-D12F60BA1CEF}"/>
          </ac:spMkLst>
        </pc:spChg>
        <pc:spChg chg="del">
          <ac:chgData name="Chris Alvin" userId="1477fe7d-12c1-4dcd-b708-f1331679ff1c" providerId="ADAL" clId="{977EEFC1-1CBA-418C-B7A6-63C2CC8884F1}" dt="2025-11-05T20:53:30.656" v="24794" actId="478"/>
          <ac:spMkLst>
            <pc:docMk/>
            <pc:sldMk cId="3053128556" sldId="550"/>
            <ac:spMk id="25" creationId="{521C956A-DBD2-4C13-499B-3BD9B47A47DA}"/>
          </ac:spMkLst>
        </pc:spChg>
        <pc:picChg chg="add mod">
          <ac:chgData name="Chris Alvin" userId="1477fe7d-12c1-4dcd-b708-f1331679ff1c" providerId="ADAL" clId="{977EEFC1-1CBA-418C-B7A6-63C2CC8884F1}" dt="2025-11-05T20:53:50.982" v="24797" actId="1076"/>
          <ac:picMkLst>
            <pc:docMk/>
            <pc:sldMk cId="3053128556" sldId="550"/>
            <ac:picMk id="5" creationId="{321D5EA7-01DF-A851-7C75-6B3A52E72E88}"/>
          </ac:picMkLst>
        </pc:picChg>
      </pc:sldChg>
      <pc:sldChg chg="addSp delSp modSp add mod delAnim">
        <pc:chgData name="Chris Alvin" userId="1477fe7d-12c1-4dcd-b708-f1331679ff1c" providerId="ADAL" clId="{977EEFC1-1CBA-418C-B7A6-63C2CC8884F1}" dt="2025-11-06T13:20:41.128" v="26298" actId="14100"/>
        <pc:sldMkLst>
          <pc:docMk/>
          <pc:sldMk cId="4058835697" sldId="551"/>
        </pc:sldMkLst>
        <pc:spChg chg="mod">
          <ac:chgData name="Chris Alvin" userId="1477fe7d-12c1-4dcd-b708-f1331679ff1c" providerId="ADAL" clId="{977EEFC1-1CBA-418C-B7A6-63C2CC8884F1}" dt="2025-11-06T12:47:12.243" v="25787" actId="120"/>
          <ac:spMkLst>
            <pc:docMk/>
            <pc:sldMk cId="4058835697" sldId="551"/>
            <ac:spMk id="4" creationId="{539BEA98-F655-C271-02F6-8895FD07A771}"/>
          </ac:spMkLst>
        </pc:spChg>
        <pc:spChg chg="del">
          <ac:chgData name="Chris Alvin" userId="1477fe7d-12c1-4dcd-b708-f1331679ff1c" providerId="ADAL" clId="{977EEFC1-1CBA-418C-B7A6-63C2CC8884F1}" dt="2025-11-06T12:46:30.562" v="25762" actId="478"/>
          <ac:spMkLst>
            <pc:docMk/>
            <pc:sldMk cId="4058835697" sldId="551"/>
            <ac:spMk id="5" creationId="{8D0739B5-5A8F-833C-ABB0-8BDB94910707}"/>
          </ac:spMkLst>
        </pc:spChg>
        <pc:spChg chg="add mod">
          <ac:chgData name="Chris Alvin" userId="1477fe7d-12c1-4dcd-b708-f1331679ff1c" providerId="ADAL" clId="{977EEFC1-1CBA-418C-B7A6-63C2CC8884F1}" dt="2025-11-06T12:58:25.669" v="25922" actId="2085"/>
          <ac:spMkLst>
            <pc:docMk/>
            <pc:sldMk cId="4058835697" sldId="551"/>
            <ac:spMk id="6" creationId="{53B29089-266C-AE52-B370-2041FEC2028E}"/>
          </ac:spMkLst>
        </pc:spChg>
        <pc:spChg chg="add del mod">
          <ac:chgData name="Chris Alvin" userId="1477fe7d-12c1-4dcd-b708-f1331679ff1c" providerId="ADAL" clId="{977EEFC1-1CBA-418C-B7A6-63C2CC8884F1}" dt="2025-11-06T13:01:58.499" v="25932" actId="478"/>
          <ac:spMkLst>
            <pc:docMk/>
            <pc:sldMk cId="4058835697" sldId="551"/>
            <ac:spMk id="7" creationId="{4117A9F6-057F-37AE-5CA4-09D06709DC64}"/>
          </ac:spMkLst>
        </pc:spChg>
        <pc:spChg chg="del mod">
          <ac:chgData name="Chris Alvin" userId="1477fe7d-12c1-4dcd-b708-f1331679ff1c" providerId="ADAL" clId="{977EEFC1-1CBA-418C-B7A6-63C2CC8884F1}" dt="2025-11-06T12:46:34.247" v="25767" actId="478"/>
          <ac:spMkLst>
            <pc:docMk/>
            <pc:sldMk cId="4058835697" sldId="551"/>
            <ac:spMk id="8" creationId="{80936D91-1BEB-3376-01BE-1BC7B23B83D8}"/>
          </ac:spMkLst>
        </pc:spChg>
        <pc:spChg chg="del">
          <ac:chgData name="Chris Alvin" userId="1477fe7d-12c1-4dcd-b708-f1331679ff1c" providerId="ADAL" clId="{977EEFC1-1CBA-418C-B7A6-63C2CC8884F1}" dt="2025-11-06T12:46:31.493" v="25763" actId="478"/>
          <ac:spMkLst>
            <pc:docMk/>
            <pc:sldMk cId="4058835697" sldId="551"/>
            <ac:spMk id="9" creationId="{10C46120-6F57-86EF-622C-6054195C68B1}"/>
          </ac:spMkLst>
        </pc:spChg>
        <pc:spChg chg="del mod">
          <ac:chgData name="Chris Alvin" userId="1477fe7d-12c1-4dcd-b708-f1331679ff1c" providerId="ADAL" clId="{977EEFC1-1CBA-418C-B7A6-63C2CC8884F1}" dt="2025-11-06T12:46:35.502" v="25768" actId="478"/>
          <ac:spMkLst>
            <pc:docMk/>
            <pc:sldMk cId="4058835697" sldId="551"/>
            <ac:spMk id="10" creationId="{E92B9F1A-73BE-1E4E-7D85-91A68B0FFEBA}"/>
          </ac:spMkLst>
        </pc:spChg>
        <pc:spChg chg="del">
          <ac:chgData name="Chris Alvin" userId="1477fe7d-12c1-4dcd-b708-f1331679ff1c" providerId="ADAL" clId="{977EEFC1-1CBA-418C-B7A6-63C2CC8884F1}" dt="2025-11-06T12:46:30.562" v="25762" actId="478"/>
          <ac:spMkLst>
            <pc:docMk/>
            <pc:sldMk cId="4058835697" sldId="551"/>
            <ac:spMk id="11" creationId="{DCD92929-C5EC-7A35-25DA-A03B00B4C962}"/>
          </ac:spMkLst>
        </pc:spChg>
        <pc:spChg chg="del">
          <ac:chgData name="Chris Alvin" userId="1477fe7d-12c1-4dcd-b708-f1331679ff1c" providerId="ADAL" clId="{977EEFC1-1CBA-418C-B7A6-63C2CC8884F1}" dt="2025-11-06T12:46:30.562" v="25762" actId="478"/>
          <ac:spMkLst>
            <pc:docMk/>
            <pc:sldMk cId="4058835697" sldId="551"/>
            <ac:spMk id="12" creationId="{C0825267-39FF-5455-AF26-F3E471ED4320}"/>
          </ac:spMkLst>
        </pc:spChg>
        <pc:spChg chg="del">
          <ac:chgData name="Chris Alvin" userId="1477fe7d-12c1-4dcd-b708-f1331679ff1c" providerId="ADAL" clId="{977EEFC1-1CBA-418C-B7A6-63C2CC8884F1}" dt="2025-11-06T12:46:33.422" v="25766" actId="478"/>
          <ac:spMkLst>
            <pc:docMk/>
            <pc:sldMk cId="4058835697" sldId="551"/>
            <ac:spMk id="13" creationId="{C55C478F-5310-DEF0-0864-CF6FD8230DB2}"/>
          </ac:spMkLst>
        </pc:spChg>
        <pc:spChg chg="del">
          <ac:chgData name="Chris Alvin" userId="1477fe7d-12c1-4dcd-b708-f1331679ff1c" providerId="ADAL" clId="{977EEFC1-1CBA-418C-B7A6-63C2CC8884F1}" dt="2025-11-06T12:46:30.562" v="25762" actId="478"/>
          <ac:spMkLst>
            <pc:docMk/>
            <pc:sldMk cId="4058835697" sldId="551"/>
            <ac:spMk id="15" creationId="{4835ED81-EA0D-07C2-7A1A-5C2EE8D7B7C8}"/>
          </ac:spMkLst>
        </pc:spChg>
        <pc:spChg chg="add mod">
          <ac:chgData name="Chris Alvin" userId="1477fe7d-12c1-4dcd-b708-f1331679ff1c" providerId="ADAL" clId="{977EEFC1-1CBA-418C-B7A6-63C2CC8884F1}" dt="2025-11-06T13:19:08.146" v="26248" actId="1076"/>
          <ac:spMkLst>
            <pc:docMk/>
            <pc:sldMk cId="4058835697" sldId="551"/>
            <ac:spMk id="16" creationId="{B41DF9F3-645C-8FF1-188B-08FBA0A7CE33}"/>
          </ac:spMkLst>
        </pc:spChg>
        <pc:spChg chg="del">
          <ac:chgData name="Chris Alvin" userId="1477fe7d-12c1-4dcd-b708-f1331679ff1c" providerId="ADAL" clId="{977EEFC1-1CBA-418C-B7A6-63C2CC8884F1}" dt="2025-11-06T12:46:30.562" v="25762" actId="478"/>
          <ac:spMkLst>
            <pc:docMk/>
            <pc:sldMk cId="4058835697" sldId="551"/>
            <ac:spMk id="17" creationId="{C30D13CA-7AE8-B20A-E66A-CCC2A5500D93}"/>
          </ac:spMkLst>
        </pc:spChg>
        <pc:spChg chg="add del mod">
          <ac:chgData name="Chris Alvin" userId="1477fe7d-12c1-4dcd-b708-f1331679ff1c" providerId="ADAL" clId="{977EEFC1-1CBA-418C-B7A6-63C2CC8884F1}" dt="2025-11-06T13:14:08.353" v="26175" actId="478"/>
          <ac:spMkLst>
            <pc:docMk/>
            <pc:sldMk cId="4058835697" sldId="551"/>
            <ac:spMk id="19" creationId="{40AEDAB3-98EE-3693-5D18-A83827622480}"/>
          </ac:spMkLst>
        </pc:spChg>
        <pc:spChg chg="add mod">
          <ac:chgData name="Chris Alvin" userId="1477fe7d-12c1-4dcd-b708-f1331679ff1c" providerId="ADAL" clId="{977EEFC1-1CBA-418C-B7A6-63C2CC8884F1}" dt="2025-11-06T13:19:05.557" v="26247" actId="1076"/>
          <ac:spMkLst>
            <pc:docMk/>
            <pc:sldMk cId="4058835697" sldId="551"/>
            <ac:spMk id="20" creationId="{11633C34-A270-2463-6589-FABFF5303117}"/>
          </ac:spMkLst>
        </pc:spChg>
        <pc:spChg chg="add del mod">
          <ac:chgData name="Chris Alvin" userId="1477fe7d-12c1-4dcd-b708-f1331679ff1c" providerId="ADAL" clId="{977EEFC1-1CBA-418C-B7A6-63C2CC8884F1}" dt="2025-11-06T13:19:05.557" v="26247" actId="1076"/>
          <ac:spMkLst>
            <pc:docMk/>
            <pc:sldMk cId="4058835697" sldId="551"/>
            <ac:spMk id="21" creationId="{1AC3F5B6-6EDB-7035-AEB1-2616837930B1}"/>
          </ac:spMkLst>
        </pc:spChg>
        <pc:spChg chg="add mod">
          <ac:chgData name="Chris Alvin" userId="1477fe7d-12c1-4dcd-b708-f1331679ff1c" providerId="ADAL" clId="{977EEFC1-1CBA-418C-B7A6-63C2CC8884F1}" dt="2025-11-06T13:19:05.557" v="26247" actId="1076"/>
          <ac:spMkLst>
            <pc:docMk/>
            <pc:sldMk cId="4058835697" sldId="551"/>
            <ac:spMk id="23" creationId="{02D5010B-BBC2-8CF0-FB8A-8BDE012A28F5}"/>
          </ac:spMkLst>
        </pc:spChg>
        <pc:spChg chg="add mod">
          <ac:chgData name="Chris Alvin" userId="1477fe7d-12c1-4dcd-b708-f1331679ff1c" providerId="ADAL" clId="{977EEFC1-1CBA-418C-B7A6-63C2CC8884F1}" dt="2025-11-06T13:19:05.557" v="26247" actId="1076"/>
          <ac:spMkLst>
            <pc:docMk/>
            <pc:sldMk cId="4058835697" sldId="551"/>
            <ac:spMk id="24" creationId="{DB5C7F91-DD87-D4C9-6EE1-63C723C67B1B}"/>
          </ac:spMkLst>
        </pc:spChg>
        <pc:spChg chg="add mod">
          <ac:chgData name="Chris Alvin" userId="1477fe7d-12c1-4dcd-b708-f1331679ff1c" providerId="ADAL" clId="{977EEFC1-1CBA-418C-B7A6-63C2CC8884F1}" dt="2025-11-06T13:19:05.557" v="26247" actId="1076"/>
          <ac:spMkLst>
            <pc:docMk/>
            <pc:sldMk cId="4058835697" sldId="551"/>
            <ac:spMk id="25" creationId="{7AB8ED67-D9D8-7511-90DF-470AA5AAF105}"/>
          </ac:spMkLst>
        </pc:spChg>
        <pc:spChg chg="add mod">
          <ac:chgData name="Chris Alvin" userId="1477fe7d-12c1-4dcd-b708-f1331679ff1c" providerId="ADAL" clId="{977EEFC1-1CBA-418C-B7A6-63C2CC8884F1}" dt="2025-11-06T13:19:05.557" v="26247" actId="1076"/>
          <ac:spMkLst>
            <pc:docMk/>
            <pc:sldMk cId="4058835697" sldId="551"/>
            <ac:spMk id="26" creationId="{D6890691-3BBA-C1E3-EBB8-6C6BF79239DE}"/>
          </ac:spMkLst>
        </pc:spChg>
        <pc:spChg chg="add mod">
          <ac:chgData name="Chris Alvin" userId="1477fe7d-12c1-4dcd-b708-f1331679ff1c" providerId="ADAL" clId="{977EEFC1-1CBA-418C-B7A6-63C2CC8884F1}" dt="2025-11-06T13:19:05.557" v="26247" actId="1076"/>
          <ac:spMkLst>
            <pc:docMk/>
            <pc:sldMk cId="4058835697" sldId="551"/>
            <ac:spMk id="27" creationId="{A3EDE050-5884-BBDF-7202-70AFDC8C7717}"/>
          </ac:spMkLst>
        </pc:spChg>
        <pc:spChg chg="add mod">
          <ac:chgData name="Chris Alvin" userId="1477fe7d-12c1-4dcd-b708-f1331679ff1c" providerId="ADAL" clId="{977EEFC1-1CBA-418C-B7A6-63C2CC8884F1}" dt="2025-11-06T13:19:54.211" v="26274" actId="20577"/>
          <ac:spMkLst>
            <pc:docMk/>
            <pc:sldMk cId="4058835697" sldId="551"/>
            <ac:spMk id="28" creationId="{6851FDB7-5B96-4EEF-D799-7B1452C30FB2}"/>
          </ac:spMkLst>
        </pc:spChg>
        <pc:spChg chg="add mod">
          <ac:chgData name="Chris Alvin" userId="1477fe7d-12c1-4dcd-b708-f1331679ff1c" providerId="ADAL" clId="{977EEFC1-1CBA-418C-B7A6-63C2CC8884F1}" dt="2025-11-06T13:20:41.128" v="26298" actId="14100"/>
          <ac:spMkLst>
            <pc:docMk/>
            <pc:sldMk cId="4058835697" sldId="551"/>
            <ac:spMk id="30" creationId="{0933822E-495E-5A36-A06E-1DCC5240FF4B}"/>
          </ac:spMkLst>
        </pc:spChg>
        <pc:graphicFrameChg chg="del mod">
          <ac:chgData name="Chris Alvin" userId="1477fe7d-12c1-4dcd-b708-f1331679ff1c" providerId="ADAL" clId="{977EEFC1-1CBA-418C-B7A6-63C2CC8884F1}" dt="2025-11-06T12:46:43.998" v="25771" actId="478"/>
          <ac:graphicFrameMkLst>
            <pc:docMk/>
            <pc:sldMk cId="4058835697" sldId="551"/>
            <ac:graphicFrameMk id="14" creationId="{F55C59CD-649A-2C3D-7220-F2150B345511}"/>
          </ac:graphicFrameMkLst>
        </pc:graphicFrameChg>
        <pc:graphicFrameChg chg="add del mod">
          <ac:chgData name="Chris Alvin" userId="1477fe7d-12c1-4dcd-b708-f1331679ff1c" providerId="ADAL" clId="{977EEFC1-1CBA-418C-B7A6-63C2CC8884F1}" dt="2025-11-06T13:15:50.356" v="26217" actId="478"/>
          <ac:graphicFrameMkLst>
            <pc:docMk/>
            <pc:sldMk cId="4058835697" sldId="551"/>
            <ac:graphicFrameMk id="22" creationId="{8E627C7A-6368-38F6-05F2-A8D693593158}"/>
          </ac:graphicFrameMkLst>
        </pc:graphicFrameChg>
        <pc:picChg chg="add mod">
          <ac:chgData name="Chris Alvin" userId="1477fe7d-12c1-4dcd-b708-f1331679ff1c" providerId="ADAL" clId="{977EEFC1-1CBA-418C-B7A6-63C2CC8884F1}" dt="2025-11-06T12:46:49.407" v="25773" actId="1076"/>
          <ac:picMkLst>
            <pc:docMk/>
            <pc:sldMk cId="4058835697" sldId="551"/>
            <ac:picMk id="2" creationId="{A0AD4127-FF9C-D921-FD95-51B4F896F133}"/>
          </ac:picMkLst>
        </pc:picChg>
      </pc:sldChg>
      <pc:sldChg chg="addSp delSp modSp add mod">
        <pc:chgData name="Chris Alvin" userId="1477fe7d-12c1-4dcd-b708-f1331679ff1c" providerId="ADAL" clId="{977EEFC1-1CBA-418C-B7A6-63C2CC8884F1}" dt="2025-11-06T17:55:30.840" v="26482" actId="122"/>
        <pc:sldMkLst>
          <pc:docMk/>
          <pc:sldMk cId="1768991315" sldId="552"/>
        </pc:sldMkLst>
        <pc:spChg chg="add del mod">
          <ac:chgData name="Chris Alvin" userId="1477fe7d-12c1-4dcd-b708-f1331679ff1c" providerId="ADAL" clId="{977EEFC1-1CBA-418C-B7A6-63C2CC8884F1}" dt="2025-11-06T17:37:40.059" v="26353" actId="478"/>
          <ac:spMkLst>
            <pc:docMk/>
            <pc:sldMk cId="1768991315" sldId="552"/>
            <ac:spMk id="3" creationId="{0931027E-3E64-1A68-128E-7DB9A241FFC0}"/>
          </ac:spMkLst>
        </pc:spChg>
        <pc:spChg chg="mod">
          <ac:chgData name="Chris Alvin" userId="1477fe7d-12c1-4dcd-b708-f1331679ff1c" providerId="ADAL" clId="{977EEFC1-1CBA-418C-B7A6-63C2CC8884F1}" dt="2025-11-06T17:55:30.840" v="26482" actId="122"/>
          <ac:spMkLst>
            <pc:docMk/>
            <pc:sldMk cId="1768991315" sldId="552"/>
            <ac:spMk id="4" creationId="{A4FBD7E5-AE3C-C39D-098C-D207C770DD2E}"/>
          </ac:spMkLst>
        </pc:spChg>
        <pc:spChg chg="mod">
          <ac:chgData name="Chris Alvin" userId="1477fe7d-12c1-4dcd-b708-f1331679ff1c" providerId="ADAL" clId="{977EEFC1-1CBA-418C-B7A6-63C2CC8884F1}" dt="2025-11-06T17:55:24.274" v="26480" actId="1076"/>
          <ac:spMkLst>
            <pc:docMk/>
            <pc:sldMk cId="1768991315" sldId="552"/>
            <ac:spMk id="6" creationId="{90CCA86B-1263-5F30-707D-A0ABF3004257}"/>
          </ac:spMkLst>
        </pc:spChg>
        <pc:spChg chg="add del">
          <ac:chgData name="Chris Alvin" userId="1477fe7d-12c1-4dcd-b708-f1331679ff1c" providerId="ADAL" clId="{977EEFC1-1CBA-418C-B7A6-63C2CC8884F1}" dt="2025-11-06T17:37:40.059" v="26353" actId="478"/>
          <ac:spMkLst>
            <pc:docMk/>
            <pc:sldMk cId="1768991315" sldId="552"/>
            <ac:spMk id="7" creationId="{C2DFD090-DB87-E45F-C087-E88316735B0A}"/>
          </ac:spMkLst>
        </pc:spChg>
        <pc:spChg chg="add mod">
          <ac:chgData name="Chris Alvin" userId="1477fe7d-12c1-4dcd-b708-f1331679ff1c" providerId="ADAL" clId="{977EEFC1-1CBA-418C-B7A6-63C2CC8884F1}" dt="2025-11-06T17:55:28.398" v="26481" actId="1076"/>
          <ac:spMkLst>
            <pc:docMk/>
            <pc:sldMk cId="1768991315" sldId="552"/>
            <ac:spMk id="8" creationId="{455E06C6-493C-7705-A893-94F281CDBEC5}"/>
          </ac:spMkLst>
        </pc:spChg>
        <pc:spChg chg="add mod">
          <ac:chgData name="Chris Alvin" userId="1477fe7d-12c1-4dcd-b708-f1331679ff1c" providerId="ADAL" clId="{977EEFC1-1CBA-418C-B7A6-63C2CC8884F1}" dt="2025-11-06T17:55:28.398" v="26481" actId="1076"/>
          <ac:spMkLst>
            <pc:docMk/>
            <pc:sldMk cId="1768991315" sldId="552"/>
            <ac:spMk id="9" creationId="{611F8DD5-5D79-59EE-D9C5-FBF09382AB61}"/>
          </ac:spMkLst>
        </pc:spChg>
        <pc:spChg chg="add mod">
          <ac:chgData name="Chris Alvin" userId="1477fe7d-12c1-4dcd-b708-f1331679ff1c" providerId="ADAL" clId="{977EEFC1-1CBA-418C-B7A6-63C2CC8884F1}" dt="2025-11-06T17:55:28.398" v="26481" actId="1076"/>
          <ac:spMkLst>
            <pc:docMk/>
            <pc:sldMk cId="1768991315" sldId="552"/>
            <ac:spMk id="10" creationId="{DACC9283-4B62-AE5A-8DF7-A5DD1FBA1426}"/>
          </ac:spMkLst>
        </pc:spChg>
        <pc:spChg chg="add mod">
          <ac:chgData name="Chris Alvin" userId="1477fe7d-12c1-4dcd-b708-f1331679ff1c" providerId="ADAL" clId="{977EEFC1-1CBA-418C-B7A6-63C2CC8884F1}" dt="2025-11-06T17:55:28.398" v="26481" actId="1076"/>
          <ac:spMkLst>
            <pc:docMk/>
            <pc:sldMk cId="1768991315" sldId="552"/>
            <ac:spMk id="11" creationId="{659F3242-B592-9780-523F-96265E6C4E51}"/>
          </ac:spMkLst>
        </pc:spChg>
        <pc:spChg chg="add mod">
          <ac:chgData name="Chris Alvin" userId="1477fe7d-12c1-4dcd-b708-f1331679ff1c" providerId="ADAL" clId="{977EEFC1-1CBA-418C-B7A6-63C2CC8884F1}" dt="2025-11-06T17:55:28.398" v="26481" actId="1076"/>
          <ac:spMkLst>
            <pc:docMk/>
            <pc:sldMk cId="1768991315" sldId="552"/>
            <ac:spMk id="12" creationId="{AF6627B9-94B4-92B5-CFA8-FA14819D19D1}"/>
          </ac:spMkLst>
        </pc:spChg>
        <pc:spChg chg="add mod">
          <ac:chgData name="Chris Alvin" userId="1477fe7d-12c1-4dcd-b708-f1331679ff1c" providerId="ADAL" clId="{977EEFC1-1CBA-418C-B7A6-63C2CC8884F1}" dt="2025-11-06T17:55:28.398" v="26481" actId="1076"/>
          <ac:spMkLst>
            <pc:docMk/>
            <pc:sldMk cId="1768991315" sldId="552"/>
            <ac:spMk id="13" creationId="{E95AD210-4D44-B7EA-08D3-762562EDDD50}"/>
          </ac:spMkLst>
        </pc:spChg>
        <pc:spChg chg="add mod">
          <ac:chgData name="Chris Alvin" userId="1477fe7d-12c1-4dcd-b708-f1331679ff1c" providerId="ADAL" clId="{977EEFC1-1CBA-418C-B7A6-63C2CC8884F1}" dt="2025-11-06T17:55:28.398" v="26481" actId="1076"/>
          <ac:spMkLst>
            <pc:docMk/>
            <pc:sldMk cId="1768991315" sldId="552"/>
            <ac:spMk id="14" creationId="{7571E8FC-A1E3-63F8-9945-5C38DCE2DC52}"/>
          </ac:spMkLst>
        </pc:spChg>
        <pc:spChg chg="add mod">
          <ac:chgData name="Chris Alvin" userId="1477fe7d-12c1-4dcd-b708-f1331679ff1c" providerId="ADAL" clId="{977EEFC1-1CBA-418C-B7A6-63C2CC8884F1}" dt="2025-11-06T17:55:24.274" v="26480" actId="1076"/>
          <ac:spMkLst>
            <pc:docMk/>
            <pc:sldMk cId="1768991315" sldId="552"/>
            <ac:spMk id="15" creationId="{13D33927-B863-88AB-3543-E0842378558D}"/>
          </ac:spMkLst>
        </pc:spChg>
        <pc:spChg chg="del">
          <ac:chgData name="Chris Alvin" userId="1477fe7d-12c1-4dcd-b708-f1331679ff1c" providerId="ADAL" clId="{977EEFC1-1CBA-418C-B7A6-63C2CC8884F1}" dt="2025-11-06T13:22:10.616" v="26344" actId="478"/>
          <ac:spMkLst>
            <pc:docMk/>
            <pc:sldMk cId="1768991315" sldId="552"/>
            <ac:spMk id="16" creationId="{6F60A940-BB00-EB9E-EFBD-393E9EE8DF2D}"/>
          </ac:spMkLst>
        </pc:spChg>
        <pc:spChg chg="add mod">
          <ac:chgData name="Chris Alvin" userId="1477fe7d-12c1-4dcd-b708-f1331679ff1c" providerId="ADAL" clId="{977EEFC1-1CBA-418C-B7A6-63C2CC8884F1}" dt="2025-11-06T17:55:19.772" v="26479" actId="1076"/>
          <ac:spMkLst>
            <pc:docMk/>
            <pc:sldMk cId="1768991315" sldId="552"/>
            <ac:spMk id="17" creationId="{7142607D-F54E-9974-2246-AF466B2F8D19}"/>
          </ac:spMkLst>
        </pc:spChg>
        <pc:spChg chg="del">
          <ac:chgData name="Chris Alvin" userId="1477fe7d-12c1-4dcd-b708-f1331679ff1c" providerId="ADAL" clId="{977EEFC1-1CBA-418C-B7A6-63C2CC8884F1}" dt="2025-11-06T17:35:44.667" v="26350" actId="478"/>
          <ac:spMkLst>
            <pc:docMk/>
            <pc:sldMk cId="1768991315" sldId="552"/>
            <ac:spMk id="20" creationId="{4DA1C053-5F27-DE32-EF7B-848BC2751314}"/>
          </ac:spMkLst>
        </pc:spChg>
        <pc:spChg chg="del">
          <ac:chgData name="Chris Alvin" userId="1477fe7d-12c1-4dcd-b708-f1331679ff1c" providerId="ADAL" clId="{977EEFC1-1CBA-418C-B7A6-63C2CC8884F1}" dt="2025-11-06T17:35:48.716" v="26351" actId="478"/>
          <ac:spMkLst>
            <pc:docMk/>
            <pc:sldMk cId="1768991315" sldId="552"/>
            <ac:spMk id="21" creationId="{951D6A47-F9B2-6855-0BA5-FCEC084355DA}"/>
          </ac:spMkLst>
        </pc:spChg>
        <pc:spChg chg="del">
          <ac:chgData name="Chris Alvin" userId="1477fe7d-12c1-4dcd-b708-f1331679ff1c" providerId="ADAL" clId="{977EEFC1-1CBA-418C-B7A6-63C2CC8884F1}" dt="2025-11-06T17:35:44.667" v="26350" actId="478"/>
          <ac:spMkLst>
            <pc:docMk/>
            <pc:sldMk cId="1768991315" sldId="552"/>
            <ac:spMk id="23" creationId="{7E78460C-384A-E331-23BB-2A21619B8C1D}"/>
          </ac:spMkLst>
        </pc:spChg>
        <pc:spChg chg="del">
          <ac:chgData name="Chris Alvin" userId="1477fe7d-12c1-4dcd-b708-f1331679ff1c" providerId="ADAL" clId="{977EEFC1-1CBA-418C-B7A6-63C2CC8884F1}" dt="2025-11-06T17:35:44.667" v="26350" actId="478"/>
          <ac:spMkLst>
            <pc:docMk/>
            <pc:sldMk cId="1768991315" sldId="552"/>
            <ac:spMk id="24" creationId="{93428AFE-4576-1701-0909-C2F6DA19A6E8}"/>
          </ac:spMkLst>
        </pc:spChg>
        <pc:spChg chg="del">
          <ac:chgData name="Chris Alvin" userId="1477fe7d-12c1-4dcd-b708-f1331679ff1c" providerId="ADAL" clId="{977EEFC1-1CBA-418C-B7A6-63C2CC8884F1}" dt="2025-11-06T17:35:48.716" v="26351" actId="478"/>
          <ac:spMkLst>
            <pc:docMk/>
            <pc:sldMk cId="1768991315" sldId="552"/>
            <ac:spMk id="25" creationId="{6836790B-AE56-13D6-B156-0A8CB8047591}"/>
          </ac:spMkLst>
        </pc:spChg>
        <pc:spChg chg="del">
          <ac:chgData name="Chris Alvin" userId="1477fe7d-12c1-4dcd-b708-f1331679ff1c" providerId="ADAL" clId="{977EEFC1-1CBA-418C-B7A6-63C2CC8884F1}" dt="2025-11-06T17:35:48.716" v="26351" actId="478"/>
          <ac:spMkLst>
            <pc:docMk/>
            <pc:sldMk cId="1768991315" sldId="552"/>
            <ac:spMk id="26" creationId="{ADFCE217-34EF-0F4B-38B7-63D4C8D7B8C8}"/>
          </ac:spMkLst>
        </pc:spChg>
        <pc:spChg chg="del">
          <ac:chgData name="Chris Alvin" userId="1477fe7d-12c1-4dcd-b708-f1331679ff1c" providerId="ADAL" clId="{977EEFC1-1CBA-418C-B7A6-63C2CC8884F1}" dt="2025-11-06T17:35:48.716" v="26351" actId="478"/>
          <ac:spMkLst>
            <pc:docMk/>
            <pc:sldMk cId="1768991315" sldId="552"/>
            <ac:spMk id="27" creationId="{E0C9A665-9254-4274-3068-BD1A208F0741}"/>
          </ac:spMkLst>
        </pc:spChg>
        <pc:spChg chg="del">
          <ac:chgData name="Chris Alvin" userId="1477fe7d-12c1-4dcd-b708-f1331679ff1c" providerId="ADAL" clId="{977EEFC1-1CBA-418C-B7A6-63C2CC8884F1}" dt="2025-11-06T17:35:48.716" v="26351" actId="478"/>
          <ac:spMkLst>
            <pc:docMk/>
            <pc:sldMk cId="1768991315" sldId="552"/>
            <ac:spMk id="28" creationId="{60F044AD-6D1A-835B-B789-FDB0178EC696}"/>
          </ac:spMkLst>
        </pc:spChg>
        <pc:spChg chg="del">
          <ac:chgData name="Chris Alvin" userId="1477fe7d-12c1-4dcd-b708-f1331679ff1c" providerId="ADAL" clId="{977EEFC1-1CBA-418C-B7A6-63C2CC8884F1}" dt="2025-11-06T17:35:48.716" v="26351" actId="478"/>
          <ac:spMkLst>
            <pc:docMk/>
            <pc:sldMk cId="1768991315" sldId="552"/>
            <ac:spMk id="30" creationId="{52738E0C-893D-82AF-B309-251B8FF73138}"/>
          </ac:spMkLst>
        </pc:spChg>
        <pc:picChg chg="del">
          <ac:chgData name="Chris Alvin" userId="1477fe7d-12c1-4dcd-b708-f1331679ff1c" providerId="ADAL" clId="{977EEFC1-1CBA-418C-B7A6-63C2CC8884F1}" dt="2025-11-06T17:55:10.526" v="26477" actId="478"/>
          <ac:picMkLst>
            <pc:docMk/>
            <pc:sldMk cId="1768991315" sldId="552"/>
            <ac:picMk id="2" creationId="{9300606B-4D12-5309-356D-450D45A26926}"/>
          </ac:picMkLst>
        </pc:picChg>
      </pc:sldChg>
      <pc:sldChg chg="addSp delSp modSp add mod">
        <pc:chgData name="Chris Alvin" userId="1477fe7d-12c1-4dcd-b708-f1331679ff1c" providerId="ADAL" clId="{977EEFC1-1CBA-418C-B7A6-63C2CC8884F1}" dt="2025-11-06T18:11:45.423" v="26747" actId="1076"/>
        <pc:sldMkLst>
          <pc:docMk/>
          <pc:sldMk cId="1752699982" sldId="553"/>
        </pc:sldMkLst>
        <pc:spChg chg="add mod">
          <ac:chgData name="Chris Alvin" userId="1477fe7d-12c1-4dcd-b708-f1331679ff1c" providerId="ADAL" clId="{977EEFC1-1CBA-418C-B7A6-63C2CC8884F1}" dt="2025-11-06T18:08:55.966" v="26727" actId="14100"/>
          <ac:spMkLst>
            <pc:docMk/>
            <pc:sldMk cId="1752699982" sldId="553"/>
            <ac:spMk id="3" creationId="{93040C08-2A6C-9CB4-A2BE-178907F31D9A}"/>
          </ac:spMkLst>
        </pc:spChg>
        <pc:spChg chg="add del mod">
          <ac:chgData name="Chris Alvin" userId="1477fe7d-12c1-4dcd-b708-f1331679ff1c" providerId="ADAL" clId="{977EEFC1-1CBA-418C-B7A6-63C2CC8884F1}" dt="2025-11-06T17:56:01.285" v="26486" actId="478"/>
          <ac:spMkLst>
            <pc:docMk/>
            <pc:sldMk cId="1752699982" sldId="553"/>
            <ac:spMk id="4" creationId="{BB12BD8F-1A78-913D-8CC8-E5C773F7A41A}"/>
          </ac:spMkLst>
        </pc:spChg>
        <pc:spChg chg="add mod">
          <ac:chgData name="Chris Alvin" userId="1477fe7d-12c1-4dcd-b708-f1331679ff1c" providerId="ADAL" clId="{977EEFC1-1CBA-418C-B7A6-63C2CC8884F1}" dt="2025-11-06T18:09:42.519" v="26739" actId="207"/>
          <ac:spMkLst>
            <pc:docMk/>
            <pc:sldMk cId="1752699982" sldId="553"/>
            <ac:spMk id="5" creationId="{C8A0F06E-98C9-7B30-B005-D2EC6F35FE80}"/>
          </ac:spMkLst>
        </pc:spChg>
        <pc:spChg chg="add del">
          <ac:chgData name="Chris Alvin" userId="1477fe7d-12c1-4dcd-b708-f1331679ff1c" providerId="ADAL" clId="{977EEFC1-1CBA-418C-B7A6-63C2CC8884F1}" dt="2025-11-06T17:56:04.742" v="26487" actId="478"/>
          <ac:spMkLst>
            <pc:docMk/>
            <pc:sldMk cId="1752699982" sldId="553"/>
            <ac:spMk id="6" creationId="{D832AF9C-FD9E-8140-2E14-8AE30FB5A27F}"/>
          </ac:spMkLst>
        </pc:spChg>
        <pc:spChg chg="add mod">
          <ac:chgData name="Chris Alvin" userId="1477fe7d-12c1-4dcd-b708-f1331679ff1c" providerId="ADAL" clId="{977EEFC1-1CBA-418C-B7A6-63C2CC8884F1}" dt="2025-11-06T18:11:42.645" v="26746" actId="1076"/>
          <ac:spMkLst>
            <pc:docMk/>
            <pc:sldMk cId="1752699982" sldId="553"/>
            <ac:spMk id="7" creationId="{379C5444-30B8-B6E7-559C-FD122B5A5BF9}"/>
          </ac:spMkLst>
        </pc:spChg>
        <pc:spChg chg="add del">
          <ac:chgData name="Chris Alvin" userId="1477fe7d-12c1-4dcd-b708-f1331679ff1c" providerId="ADAL" clId="{977EEFC1-1CBA-418C-B7A6-63C2CC8884F1}" dt="2025-11-06T17:56:04.742" v="26487" actId="478"/>
          <ac:spMkLst>
            <pc:docMk/>
            <pc:sldMk cId="1752699982" sldId="553"/>
            <ac:spMk id="8" creationId="{C7AEC9A7-D3E9-F9E6-9B21-CE54D4F660F6}"/>
          </ac:spMkLst>
        </pc:spChg>
        <pc:spChg chg="add del">
          <ac:chgData name="Chris Alvin" userId="1477fe7d-12c1-4dcd-b708-f1331679ff1c" providerId="ADAL" clId="{977EEFC1-1CBA-418C-B7A6-63C2CC8884F1}" dt="2025-11-06T17:56:04.742" v="26487" actId="478"/>
          <ac:spMkLst>
            <pc:docMk/>
            <pc:sldMk cId="1752699982" sldId="553"/>
            <ac:spMk id="9" creationId="{84C66EA1-F013-0064-468C-AC797CD3169E}"/>
          </ac:spMkLst>
        </pc:spChg>
        <pc:spChg chg="add del">
          <ac:chgData name="Chris Alvin" userId="1477fe7d-12c1-4dcd-b708-f1331679ff1c" providerId="ADAL" clId="{977EEFC1-1CBA-418C-B7A6-63C2CC8884F1}" dt="2025-11-06T17:56:04.742" v="26487" actId="478"/>
          <ac:spMkLst>
            <pc:docMk/>
            <pc:sldMk cId="1752699982" sldId="553"/>
            <ac:spMk id="10" creationId="{82B08602-D9EC-46DE-5E4F-69CECE5BDA18}"/>
          </ac:spMkLst>
        </pc:spChg>
        <pc:spChg chg="add del">
          <ac:chgData name="Chris Alvin" userId="1477fe7d-12c1-4dcd-b708-f1331679ff1c" providerId="ADAL" clId="{977EEFC1-1CBA-418C-B7A6-63C2CC8884F1}" dt="2025-11-06T17:56:04.742" v="26487" actId="478"/>
          <ac:spMkLst>
            <pc:docMk/>
            <pc:sldMk cId="1752699982" sldId="553"/>
            <ac:spMk id="11" creationId="{FBFA4C00-7018-61FB-121A-65AB33FDDA58}"/>
          </ac:spMkLst>
        </pc:spChg>
        <pc:spChg chg="add del">
          <ac:chgData name="Chris Alvin" userId="1477fe7d-12c1-4dcd-b708-f1331679ff1c" providerId="ADAL" clId="{977EEFC1-1CBA-418C-B7A6-63C2CC8884F1}" dt="2025-11-06T17:56:04.742" v="26487" actId="478"/>
          <ac:spMkLst>
            <pc:docMk/>
            <pc:sldMk cId="1752699982" sldId="553"/>
            <ac:spMk id="12" creationId="{E81592FE-DE94-1B41-733E-87FD07ECC35F}"/>
          </ac:spMkLst>
        </pc:spChg>
        <pc:spChg chg="add del">
          <ac:chgData name="Chris Alvin" userId="1477fe7d-12c1-4dcd-b708-f1331679ff1c" providerId="ADAL" clId="{977EEFC1-1CBA-418C-B7A6-63C2CC8884F1}" dt="2025-11-06T17:56:04.742" v="26487" actId="478"/>
          <ac:spMkLst>
            <pc:docMk/>
            <pc:sldMk cId="1752699982" sldId="553"/>
            <ac:spMk id="13" creationId="{EC29D69D-15EA-B953-7245-CCCCE371C94C}"/>
          </ac:spMkLst>
        </pc:spChg>
        <pc:spChg chg="add del">
          <ac:chgData name="Chris Alvin" userId="1477fe7d-12c1-4dcd-b708-f1331679ff1c" providerId="ADAL" clId="{977EEFC1-1CBA-418C-B7A6-63C2CC8884F1}" dt="2025-11-06T17:56:04.742" v="26487" actId="478"/>
          <ac:spMkLst>
            <pc:docMk/>
            <pc:sldMk cId="1752699982" sldId="553"/>
            <ac:spMk id="14" creationId="{8A8A2CFE-D589-8648-097F-A32FD8677ED0}"/>
          </ac:spMkLst>
        </pc:spChg>
        <pc:spChg chg="add del">
          <ac:chgData name="Chris Alvin" userId="1477fe7d-12c1-4dcd-b708-f1331679ff1c" providerId="ADAL" clId="{977EEFC1-1CBA-418C-B7A6-63C2CC8884F1}" dt="2025-11-06T17:56:04.742" v="26487" actId="478"/>
          <ac:spMkLst>
            <pc:docMk/>
            <pc:sldMk cId="1752699982" sldId="553"/>
            <ac:spMk id="15" creationId="{BBED75F1-6F7D-BD20-9185-15F009C1614E}"/>
          </ac:spMkLst>
        </pc:spChg>
        <pc:spChg chg="del">
          <ac:chgData name="Chris Alvin" userId="1477fe7d-12c1-4dcd-b708-f1331679ff1c" providerId="ADAL" clId="{977EEFC1-1CBA-418C-B7A6-63C2CC8884F1}" dt="2025-11-06T17:56:04.742" v="26487" actId="478"/>
          <ac:spMkLst>
            <pc:docMk/>
            <pc:sldMk cId="1752699982" sldId="553"/>
            <ac:spMk id="17" creationId="{7A594F33-D3ED-7802-E592-356ECC2831AF}"/>
          </ac:spMkLst>
        </pc:spChg>
        <pc:spChg chg="add mod">
          <ac:chgData name="Chris Alvin" userId="1477fe7d-12c1-4dcd-b708-f1331679ff1c" providerId="ADAL" clId="{977EEFC1-1CBA-418C-B7A6-63C2CC8884F1}" dt="2025-11-06T18:11:45.423" v="26747" actId="1076"/>
          <ac:spMkLst>
            <pc:docMk/>
            <pc:sldMk cId="1752699982" sldId="553"/>
            <ac:spMk id="18" creationId="{492DB493-C0C8-A012-879F-7C3AAFB57C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11/6/2025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11/6/2025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11/6/2025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11/6/2025</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11/6/2025</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11/6/2025</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11/6/2025</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hyperlink" Target="https://web.stanford.edu/~jurafsky/slp3/slides/LM_4.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eb.stanford.edu/~jurafsky/slp3/slides/LM_4.pd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0.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hyperlink" Target="https://www.cs.cmu.edu/~tom/files/MachineLearningTomMitchell.pdf" TargetMode="External"/><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0.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47.png"/><Relationship Id="rId7" Type="http://schemas.openxmlformats.org/officeDocument/2006/relationships/image" Target="../media/image131.png"/><Relationship Id="rId2"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48.svg"/></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2.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jpeg"/></Relationships>
</file>

<file path=ppt/slides/_rels/slide4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56.png"/></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web.stanford.edu/~jurafsky/slp3/" TargetMode="Externa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67.jpe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4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5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png"/><Relationship Id="rId7" Type="http://schemas.openxmlformats.org/officeDocument/2006/relationships/image" Target="../media/image201.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200.png"/><Relationship Id="rId10" Type="http://schemas.openxmlformats.org/officeDocument/2006/relationships/image" Target="../media/image204.png"/><Relationship Id="rId4" Type="http://schemas.openxmlformats.org/officeDocument/2006/relationships/image" Target="../media/image199.png"/><Relationship Id="rId9" Type="http://schemas.openxmlformats.org/officeDocument/2006/relationships/image" Target="../media/image203.png"/></Relationships>
</file>

<file path=ppt/slides/_rels/slide5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0.png"/><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207.png"/><Relationship Id="rId4" Type="http://schemas.openxmlformats.org/officeDocument/2006/relationships/image" Target="../media/image206.png"/></Relationships>
</file>

<file path=ppt/slides/_rels/slide5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0.png"/><Relationship Id="rId9" Type="http://schemas.openxmlformats.org/officeDocument/2006/relationships/image" Target="../media/image217.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6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xml"/><Relationship Id="rId5" Type="http://schemas.openxmlformats.org/officeDocument/2006/relationships/image" Target="../media/image231.png"/><Relationship Id="rId4" Type="http://schemas.openxmlformats.org/officeDocument/2006/relationships/image" Target="../media/image230.png"/></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6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830.pn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4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17769"/>
            <a:ext cx="9144000" cy="1307736"/>
          </a:xfrm>
        </p:spPr>
        <p:txBody>
          <a:bodyPr>
            <a:normAutofit fontScale="90000"/>
          </a:bodyPr>
          <a:lstStyle/>
          <a:p>
            <a:r>
              <a:rPr lang="en-US" dirty="0"/>
              <a:t>Natural Language Processing (Before LLMs)</a:t>
            </a: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B604C-804A-A2DF-07EF-532CCA3D9D1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27DF2A4-4BFC-34FE-0E04-DB95D9DA0394}"/>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Markov Assumption</a:t>
            </a:r>
          </a:p>
        </p:txBody>
      </p:sp>
      <p:sp>
        <p:nvSpPr>
          <p:cNvPr id="5" name="TextBox 4">
            <a:extLst>
              <a:ext uri="{FF2B5EF4-FFF2-40B4-BE49-F238E27FC236}">
                <a16:creationId xmlns:a16="http://schemas.microsoft.com/office/drawing/2014/main" id="{A96457D2-FF5E-9920-0AD5-A5EC6EA1BFA9}"/>
              </a:ext>
            </a:extLst>
          </p:cNvPr>
          <p:cNvSpPr txBox="1"/>
          <p:nvPr/>
        </p:nvSpPr>
        <p:spPr>
          <a:xfrm>
            <a:off x="690449" y="948455"/>
            <a:ext cx="6300555" cy="1107996"/>
          </a:xfrm>
          <a:prstGeom prst="rect">
            <a:avLst/>
          </a:prstGeom>
          <a:noFill/>
          <a:ln>
            <a:noFill/>
          </a:ln>
        </p:spPr>
        <p:txBody>
          <a:bodyPr wrap="square">
            <a:spAutoFit/>
          </a:bodyPr>
          <a:lstStyle/>
          <a:p>
            <a:pPr marL="12700">
              <a:lnSpc>
                <a:spcPct val="100000"/>
              </a:lnSpc>
              <a:spcBef>
                <a:spcPts val="464"/>
              </a:spcBef>
              <a:tabLst>
                <a:tab pos="354965" algn="l"/>
              </a:tabLst>
            </a:pPr>
            <a:r>
              <a:rPr lang="en-US" sz="2200" b="1" dirty="0">
                <a:cs typeface="Calibri"/>
              </a:rPr>
              <a:t>Challenge: </a:t>
            </a:r>
            <a:r>
              <a:rPr lang="en-US" sz="2200" dirty="0"/>
              <a:t>From data (text corpus), we cannot estimate reliably for long histories due to data sparsity.</a:t>
            </a:r>
            <a:endParaRPr lang="en-US" sz="2200" dirty="0">
              <a:cs typeface="Calibri"/>
            </a:endParaRPr>
          </a:p>
        </p:txBody>
      </p:sp>
      <p:sp>
        <p:nvSpPr>
          <p:cNvPr id="3" name="TextBox 2">
            <a:extLst>
              <a:ext uri="{FF2B5EF4-FFF2-40B4-BE49-F238E27FC236}">
                <a16:creationId xmlns:a16="http://schemas.microsoft.com/office/drawing/2014/main" id="{595E6CCD-2A8D-1D6C-C3A8-DF080DA19CC5}"/>
              </a:ext>
            </a:extLst>
          </p:cNvPr>
          <p:cNvSpPr txBox="1"/>
          <p:nvPr/>
        </p:nvSpPr>
        <p:spPr>
          <a:xfrm>
            <a:off x="7922029" y="948455"/>
            <a:ext cx="3937692" cy="2062103"/>
          </a:xfrm>
          <a:prstGeom prst="rect">
            <a:avLst/>
          </a:prstGeom>
          <a:noFill/>
          <a:ln>
            <a:noFill/>
          </a:ln>
        </p:spPr>
        <p:txBody>
          <a:bodyPr wrap="square">
            <a:spAutoFit/>
          </a:bodyPr>
          <a:lstStyle/>
          <a:p>
            <a:pPr algn="just"/>
            <a:r>
              <a:rPr lang="en-US" sz="1600" dirty="0"/>
              <a:t>Modern Large Language Models (LLMs) overcome this challenge using neural networks to learn abstract patterns and representations rather than memorizing exact sequences, enabling them to generalize to unseen contexts and handle histories of thousands of words through Transformer architectures with attention mechanisms.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856C8D9-8244-21E0-644C-F8EA3C0C910B}"/>
                  </a:ext>
                </a:extLst>
              </p:cNvPr>
              <p:cNvSpPr txBox="1">
                <a:spLocks/>
              </p:cNvSpPr>
              <p:nvPr/>
            </p:nvSpPr>
            <p:spPr>
              <a:xfrm>
                <a:off x="690450" y="4385493"/>
                <a:ext cx="7613966" cy="11637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dirty="0"/>
                  <a:t>Consider a </a:t>
                </a:r>
                <a14:m>
                  <m:oMath xmlns:m="http://schemas.openxmlformats.org/officeDocument/2006/math">
                    <m:r>
                      <a:rPr lang="en-US" sz="2200" i="1" dirty="0" smtClean="0">
                        <a:solidFill>
                          <a:srgbClr val="FF0000"/>
                        </a:solidFill>
                        <a:latin typeface="Cambria Math" panose="02040503050406030204" pitchFamily="18" charset="0"/>
                      </a:rPr>
                      <m:t>𝑘</m:t>
                    </m:r>
                  </m:oMath>
                </a14:m>
                <a:r>
                  <a:rPr lang="en-US" sz="2200" dirty="0"/>
                  <a:t>-</a:t>
                </a:r>
                <a:r>
                  <a:rPr lang="en-US" sz="2200" dirty="0" err="1"/>
                  <a:t>th</a:t>
                </a:r>
                <a:r>
                  <a:rPr lang="en-US" sz="2200" dirty="0"/>
                  <a:t> order Markov Model (</a:t>
                </a:r>
                <a:r>
                  <a:rPr lang="en-US" sz="2000" b="1" dirty="0"/>
                  <a:t>order</a:t>
                </a:r>
                <a:r>
                  <a:rPr lang="en-US" sz="2000" dirty="0"/>
                  <a:t> refers to the number of previous states it conditions on</a:t>
                </a:r>
                <a:r>
                  <a:rPr lang="en-US" sz="2200" dirty="0"/>
                  <a:t>):</a:t>
                </a:r>
              </a:p>
              <a:p>
                <a:pPr algn="l">
                  <a:spcBef>
                    <a:spcPts val="1200"/>
                  </a:spcBef>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sup>
                          </m:sSubSup>
                        </m:e>
                      </m:d>
                      <m:r>
                        <a:rPr lang="ar-AE" sz="2200" b="0" smtClean="0">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𝑤</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solidFill>
                                    <a:srgbClr val="FF0000"/>
                                  </a:solidFill>
                                  <a:latin typeface="Cambria Math" panose="02040503050406030204" pitchFamily="18" charset="0"/>
                                </a:rPr>
                                <m:t>𝑘</m:t>
                              </m:r>
                            </m:sub>
                            <m:sup>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sup>
                          </m:sSubSup>
                        </m:e>
                      </m:d>
                    </m:oMath>
                  </m:oMathPara>
                </a14:m>
                <a:endParaRPr lang="ar-AE" sz="2200" dirty="0"/>
              </a:p>
            </p:txBody>
          </p:sp>
        </mc:Choice>
        <mc:Fallback xmlns="">
          <p:sp>
            <p:nvSpPr>
              <p:cNvPr id="7" name="Content Placeholder 2">
                <a:extLst>
                  <a:ext uri="{FF2B5EF4-FFF2-40B4-BE49-F238E27FC236}">
                    <a16:creationId xmlns:a16="http://schemas.microsoft.com/office/drawing/2014/main" id="{B856C8D9-8244-21E0-644C-F8EA3C0C910B}"/>
                  </a:ext>
                </a:extLst>
              </p:cNvPr>
              <p:cNvSpPr txBox="1">
                <a:spLocks noRot="1" noChangeAspect="1" noMove="1" noResize="1" noEditPoints="1" noAdjustHandles="1" noChangeArrowheads="1" noChangeShapeType="1" noTextEdit="1"/>
              </p:cNvSpPr>
              <p:nvPr/>
            </p:nvSpPr>
            <p:spPr>
              <a:xfrm>
                <a:off x="690450" y="4385493"/>
                <a:ext cx="7613966" cy="1163782"/>
              </a:xfrm>
              <a:prstGeom prst="rect">
                <a:avLst/>
              </a:prstGeom>
              <a:blipFill>
                <a:blip r:embed="rId2"/>
                <a:stretch>
                  <a:fillRect l="-1041" t="-5759" r="-641" b="-3141"/>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8AF0EA45-7FF9-F2CA-CC6B-31C97AFF9939}"/>
              </a:ext>
            </a:extLst>
          </p:cNvPr>
          <p:cNvSpPr txBox="1">
            <a:spLocks/>
          </p:cNvSpPr>
          <p:nvPr/>
        </p:nvSpPr>
        <p:spPr>
          <a:xfrm>
            <a:off x="1604850" y="2381011"/>
            <a:ext cx="4305500" cy="4684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b="1" dirty="0"/>
              <a:t>Solution:</a:t>
            </a:r>
            <a:r>
              <a:rPr lang="en-US" sz="2200" dirty="0"/>
              <a:t> Limit the context window!</a:t>
            </a:r>
          </a:p>
        </p:txBody>
      </p:sp>
      <p:pic>
        <p:nvPicPr>
          <p:cNvPr id="10" name="Picture 9">
            <a:extLst>
              <a:ext uri="{FF2B5EF4-FFF2-40B4-BE49-F238E27FC236}">
                <a16:creationId xmlns:a16="http://schemas.microsoft.com/office/drawing/2014/main" id="{43A89A93-F428-35D8-F6B0-EAF7B650A89B}"/>
              </a:ext>
            </a:extLst>
          </p:cNvPr>
          <p:cNvPicPr>
            <a:picLocks noChangeAspect="1"/>
          </p:cNvPicPr>
          <p:nvPr/>
        </p:nvPicPr>
        <p:blipFill>
          <a:blip r:embed="rId3"/>
          <a:srcRect t="30661" r="2187" b="5937"/>
          <a:stretch>
            <a:fillRect/>
          </a:stretch>
        </p:blipFill>
        <p:spPr>
          <a:xfrm flipH="1">
            <a:off x="9602575" y="3707475"/>
            <a:ext cx="2398228" cy="1554481"/>
          </a:xfrm>
          <a:prstGeom prst="rect">
            <a:avLst/>
          </a:prstGeom>
        </p:spPr>
      </p:pic>
      <p:sp>
        <p:nvSpPr>
          <p:cNvPr id="11" name="Content Placeholder 2">
            <a:extLst>
              <a:ext uri="{FF2B5EF4-FFF2-40B4-BE49-F238E27FC236}">
                <a16:creationId xmlns:a16="http://schemas.microsoft.com/office/drawing/2014/main" id="{FEA071E6-C4B8-0EDB-2A68-03BB71AA9C04}"/>
              </a:ext>
            </a:extLst>
          </p:cNvPr>
          <p:cNvSpPr txBox="1">
            <a:spLocks/>
          </p:cNvSpPr>
          <p:nvPr/>
        </p:nvSpPr>
        <p:spPr>
          <a:xfrm>
            <a:off x="690449" y="3173985"/>
            <a:ext cx="6757755" cy="709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b="1" dirty="0">
                <a:solidFill>
                  <a:srgbClr val="1306BA"/>
                </a:solidFill>
              </a:rPr>
              <a:t>Markov Assumption</a:t>
            </a:r>
            <a:r>
              <a:rPr lang="en-US" sz="2200" b="1" dirty="0"/>
              <a:t>:</a:t>
            </a:r>
            <a:r>
              <a:rPr lang="en-US" sz="2200" dirty="0"/>
              <a:t> The probability of a word depends only on a fixed number of previous words.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F7D0D9F-38FE-DAE8-8641-91D55EAB2768}"/>
                  </a:ext>
                </a:extLst>
              </p:cNvPr>
              <p:cNvSpPr txBox="1">
                <a:spLocks/>
              </p:cNvSpPr>
              <p:nvPr/>
            </p:nvSpPr>
            <p:spPr>
              <a:xfrm>
                <a:off x="2717122" y="6234043"/>
                <a:ext cx="6757755" cy="365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t>This is the idea behind </a:t>
                </a:r>
                <a14:m>
                  <m:oMath xmlns:m="http://schemas.openxmlformats.org/officeDocument/2006/math">
                    <m:r>
                      <a:rPr lang="en-US" sz="2200" b="0" i="1" dirty="0" smtClean="0">
                        <a:latin typeface="Cambria Math" panose="02040503050406030204" pitchFamily="18" charset="0"/>
                      </a:rPr>
                      <m:t>𝑛</m:t>
                    </m:r>
                  </m:oMath>
                </a14:m>
                <a:r>
                  <a:rPr lang="en-US" sz="2200" dirty="0"/>
                  <a:t>-gram models where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m:t>
                    </m:r>
                    <m:r>
                      <a:rPr lang="en-US" sz="2200" i="1" dirty="0" smtClean="0">
                        <a:latin typeface="Cambria Math" panose="02040503050406030204" pitchFamily="18" charset="0"/>
                      </a:rPr>
                      <m:t>𝑘</m:t>
                    </m:r>
                    <m:r>
                      <a:rPr lang="en-US" sz="2200" i="1" dirty="0" smtClean="0">
                        <a:latin typeface="Cambria Math" panose="02040503050406030204" pitchFamily="18" charset="0"/>
                      </a:rPr>
                      <m:t>+</m:t>
                    </m:r>
                    <m:r>
                      <a:rPr lang="en-US" sz="2200" i="1" dirty="0" smtClean="0">
                        <a:latin typeface="Cambria Math" panose="02040503050406030204" pitchFamily="18" charset="0"/>
                      </a:rPr>
                      <m:t>1</m:t>
                    </m:r>
                  </m:oMath>
                </a14:m>
                <a:r>
                  <a:rPr lang="en-US" sz="2200" dirty="0"/>
                  <a:t>.</a:t>
                </a:r>
              </a:p>
            </p:txBody>
          </p:sp>
        </mc:Choice>
        <mc:Fallback xmlns="">
          <p:sp>
            <p:nvSpPr>
              <p:cNvPr id="12" name="Content Placeholder 2">
                <a:extLst>
                  <a:ext uri="{FF2B5EF4-FFF2-40B4-BE49-F238E27FC236}">
                    <a16:creationId xmlns:a16="http://schemas.microsoft.com/office/drawing/2014/main" id="{5F7D0D9F-38FE-DAE8-8641-91D55EAB2768}"/>
                  </a:ext>
                </a:extLst>
              </p:cNvPr>
              <p:cNvSpPr txBox="1">
                <a:spLocks noRot="1" noChangeAspect="1" noMove="1" noResize="1" noEditPoints="1" noAdjustHandles="1" noChangeArrowheads="1" noChangeShapeType="1" noTextEdit="1"/>
              </p:cNvSpPr>
              <p:nvPr/>
            </p:nvSpPr>
            <p:spPr>
              <a:xfrm>
                <a:off x="2717122" y="6234043"/>
                <a:ext cx="6757755" cy="365607"/>
              </a:xfrm>
              <a:prstGeom prst="rect">
                <a:avLst/>
              </a:prstGeom>
              <a:blipFill>
                <a:blip r:embed="rId4"/>
                <a:stretch>
                  <a:fillRect l="-1173" t="-20000" b="-41667"/>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809CED1-C4BA-0593-4270-2A5E5E25B34C}"/>
              </a:ext>
            </a:extLst>
          </p:cNvPr>
          <p:cNvSpPr txBox="1">
            <a:spLocks/>
          </p:cNvSpPr>
          <p:nvPr/>
        </p:nvSpPr>
        <p:spPr>
          <a:xfrm>
            <a:off x="5376378" y="6234043"/>
            <a:ext cx="883106" cy="365607"/>
          </a:xfrm>
          <a:prstGeom prst="rect">
            <a:avLst/>
          </a:prstGeom>
          <a:ln w="25400">
            <a:solidFill>
              <a:srgbClr val="008000"/>
            </a:solidFill>
          </a:ln>
          <a:effectLst/>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endParaRPr lang="en-US" sz="2200" dirty="0"/>
          </a:p>
        </p:txBody>
      </p:sp>
    </p:spTree>
    <p:extLst>
      <p:ext uri="{BB962C8B-B14F-4D97-AF65-F5344CB8AC3E}">
        <p14:creationId xmlns:p14="http://schemas.microsoft.com/office/powerpoint/2010/main" val="361044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A4069-6549-0AB3-7785-6BF6DB6A059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2">
                <a:extLst>
                  <a:ext uri="{FF2B5EF4-FFF2-40B4-BE49-F238E27FC236}">
                    <a16:creationId xmlns:a16="http://schemas.microsoft.com/office/drawing/2014/main" id="{D7647A0F-EDD5-EF8A-D8AD-787F5EE57CAD}"/>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14:m>
                  <m:oMath xmlns:m="http://schemas.openxmlformats.org/officeDocument/2006/math">
                    <m:r>
                      <a:rPr lang="en-US" sz="3600" b="0" i="1" dirty="0" smtClean="0">
                        <a:latin typeface="Cambria Math" panose="02040503050406030204" pitchFamily="18" charset="0"/>
                      </a:rPr>
                      <m:t>𝑛</m:t>
                    </m:r>
                  </m:oMath>
                </a14:m>
                <a:r>
                  <a:rPr lang="en-US" sz="3600" dirty="0"/>
                  <a:t>-gram Models</a:t>
                </a:r>
              </a:p>
            </p:txBody>
          </p:sp>
        </mc:Choice>
        <mc:Fallback xmlns="">
          <p:sp>
            <p:nvSpPr>
              <p:cNvPr id="4" name="Title 12">
                <a:extLst>
                  <a:ext uri="{FF2B5EF4-FFF2-40B4-BE49-F238E27FC236}">
                    <a16:creationId xmlns:a16="http://schemas.microsoft.com/office/drawing/2014/main" id="{D7647A0F-EDD5-EF8A-D8AD-787F5EE57CAD}"/>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t="-22581" b="-4731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12B4B303-DAF5-E26B-8C43-AF424EB0F42A}"/>
                  </a:ext>
                </a:extLst>
              </p:cNvPr>
              <p:cNvGraphicFramePr>
                <a:graphicFrameLocks noGrp="1"/>
              </p:cNvGraphicFramePr>
              <p:nvPr>
                <p:extLst>
                  <p:ext uri="{D42A27DB-BD31-4B8C-83A1-F6EECF244321}">
                    <p14:modId xmlns:p14="http://schemas.microsoft.com/office/powerpoint/2010/main" val="2554060722"/>
                  </p:ext>
                </p:extLst>
              </p:nvPr>
            </p:nvGraphicFramePr>
            <p:xfrm>
              <a:off x="823453" y="3616036"/>
              <a:ext cx="10598235" cy="2614677"/>
            </p:xfrm>
            <a:graphic>
              <a:graphicData uri="http://schemas.openxmlformats.org/drawingml/2006/table">
                <a:tbl>
                  <a:tblPr firstRow="1" bandRow="1">
                    <a:tableStyleId>{8EC20E35-A176-4012-BC5E-935CFFF8708E}</a:tableStyleId>
                  </a:tblPr>
                  <a:tblGrid>
                    <a:gridCol w="1703615">
                      <a:extLst>
                        <a:ext uri="{9D8B030D-6E8A-4147-A177-3AD203B41FA5}">
                          <a16:colId xmlns:a16="http://schemas.microsoft.com/office/drawing/2014/main" val="182560191"/>
                        </a:ext>
                      </a:extLst>
                    </a:gridCol>
                    <a:gridCol w="2011680">
                      <a:extLst>
                        <a:ext uri="{9D8B030D-6E8A-4147-A177-3AD203B41FA5}">
                          <a16:colId xmlns:a16="http://schemas.microsoft.com/office/drawing/2014/main" val="3525996577"/>
                        </a:ext>
                      </a:extLst>
                    </a:gridCol>
                    <a:gridCol w="1695796">
                      <a:extLst>
                        <a:ext uri="{9D8B030D-6E8A-4147-A177-3AD203B41FA5}">
                          <a16:colId xmlns:a16="http://schemas.microsoft.com/office/drawing/2014/main" val="857014843"/>
                        </a:ext>
                      </a:extLst>
                    </a:gridCol>
                    <a:gridCol w="2161310">
                      <a:extLst>
                        <a:ext uri="{9D8B030D-6E8A-4147-A177-3AD203B41FA5}">
                          <a16:colId xmlns:a16="http://schemas.microsoft.com/office/drawing/2014/main" val="2583367999"/>
                        </a:ext>
                      </a:extLst>
                    </a:gridCol>
                    <a:gridCol w="3025834">
                      <a:extLst>
                        <a:ext uri="{9D8B030D-6E8A-4147-A177-3AD203B41FA5}">
                          <a16:colId xmlns:a16="http://schemas.microsoft.com/office/drawing/2014/main" val="778067214"/>
                        </a:ext>
                      </a:extLst>
                    </a:gridCol>
                  </a:tblGrid>
                  <a:tr h="370840">
                    <a:tc>
                      <a:txBody>
                        <a:bodyPr/>
                        <a:lstStyle/>
                        <a:p>
                          <a:pPr algn="ctr"/>
                          <a:r>
                            <a:rPr lang="en-US" sz="2000" dirty="0"/>
                            <a:t>Markov Order</a:t>
                          </a:r>
                        </a:p>
                      </a:txBody>
                      <a:tcPr/>
                    </a:tc>
                    <a:tc>
                      <a:txBody>
                        <a:bodyPr/>
                        <a:lstStyle/>
                        <a:p>
                          <a:pPr algn="ctr"/>
                          <a:r>
                            <a:rPr lang="en-US" sz="2000" dirty="0"/>
                            <a:t>Conditions On</a:t>
                          </a:r>
                        </a:p>
                      </a:txBody>
                      <a:tcPr/>
                    </a:tc>
                    <a:tc>
                      <a:txBody>
                        <a:bodyPr/>
                        <a:lstStyle/>
                        <a:p>
                          <a:pPr algn="ctr"/>
                          <a14:m>
                            <m:oMath xmlns:m="http://schemas.openxmlformats.org/officeDocument/2006/math">
                              <m:r>
                                <a:rPr lang="en-US" sz="2000" b="0" dirty="0" smtClean="0">
                                  <a:latin typeface="Cambria Math" panose="02040503050406030204" pitchFamily="18" charset="0"/>
                                </a:rPr>
                                <m:t>𝑛</m:t>
                              </m:r>
                            </m:oMath>
                          </a14:m>
                          <a:r>
                            <a:rPr lang="en-US" sz="2000" dirty="0"/>
                            <a:t>-gram Name</a:t>
                          </a:r>
                        </a:p>
                      </a:txBody>
                      <a:tcPr/>
                    </a:tc>
                    <a:tc>
                      <a:txBody>
                        <a:bodyPr/>
                        <a:lstStyle/>
                        <a:p>
                          <a:pPr algn="ctr"/>
                          <a:r>
                            <a:rPr lang="en-US" sz="2000" dirty="0"/>
                            <a:t>Formula </a:t>
                          </a:r>
                          <a14:m>
                            <m:oMath xmlns:m="http://schemas.openxmlformats.org/officeDocument/2006/math">
                              <m:r>
                                <a:rPr lang="en-US" sz="2000" b="0"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sub>
                                  </m:sSub>
                                  <m:r>
                                    <a:rPr lang="en-US" sz="2000" b="0"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smtClean="0">
                                          <a:latin typeface="Cambria Math" panose="02040503050406030204" pitchFamily="18" charset="0"/>
                                        </a:rPr>
                                        <m:t>𝑤</m:t>
                                      </m:r>
                                    </m:e>
                                    <m:sub>
                                      <m:r>
                                        <a:rPr lang="en-US" sz="2000" b="0" smtClean="0">
                                          <a:latin typeface="Cambria Math" panose="02040503050406030204" pitchFamily="18" charset="0"/>
                                        </a:rPr>
                                        <m:t>1</m:t>
                                      </m:r>
                                    </m:sub>
                                    <m:sup>
                                      <m:r>
                                        <a:rPr lang="en-US" sz="2000" b="0" smtClean="0">
                                          <a:latin typeface="Cambria Math" panose="02040503050406030204" pitchFamily="18" charset="0"/>
                                        </a:rPr>
                                        <m:t>𝑖</m:t>
                                      </m:r>
                                      <m:r>
                                        <a:rPr lang="en-US" sz="2000" b="0" smtClean="0">
                                          <a:latin typeface="Cambria Math" panose="02040503050406030204" pitchFamily="18" charset="0"/>
                                        </a:rPr>
                                        <m:t>−</m:t>
                                      </m:r>
                                      <m:r>
                                        <a:rPr lang="en-US" sz="2000" b="0" smtClean="0">
                                          <a:latin typeface="Cambria Math" panose="02040503050406030204" pitchFamily="18" charset="0"/>
                                        </a:rPr>
                                        <m:t>1</m:t>
                                      </m:r>
                                    </m:sup>
                                  </m:sSubSup>
                                </m:e>
                              </m:d>
                              <m:r>
                                <a:rPr lang="en-US" sz="2000" b="0" smtClean="0">
                                  <a:latin typeface="Cambria Math" panose="02040503050406030204" pitchFamily="18" charset="0"/>
                                </a:rPr>
                                <m:t>≈</m:t>
                              </m:r>
                            </m:oMath>
                          </a14:m>
                          <a:endParaRPr lang="en-US" sz="2000" dirty="0"/>
                        </a:p>
                      </a:txBody>
                      <a:tcPr/>
                    </a:tc>
                    <a:tc>
                      <a:txBody>
                        <a:bodyPr/>
                        <a:lstStyle/>
                        <a:p>
                          <a:pPr algn="ctr"/>
                          <a:r>
                            <a:rPr lang="en-US" sz="2000" dirty="0"/>
                            <a:t>Notes</a:t>
                          </a:r>
                        </a:p>
                      </a:txBody>
                      <a:tcPr/>
                    </a:tc>
                    <a:extLst>
                      <a:ext uri="{0D108BD9-81ED-4DB2-BD59-A6C34878D82A}">
                        <a16:rowId xmlns:a16="http://schemas.microsoft.com/office/drawing/2014/main" val="3056777871"/>
                      </a:ext>
                    </a:extLst>
                  </a:tr>
                  <a:tr h="370840">
                    <a:tc>
                      <a:txBody>
                        <a:bodyPr/>
                        <a:lstStyle/>
                        <a:p>
                          <a:pPr algn="ctr"/>
                          <a:r>
                            <a:rPr lang="en-US" sz="2000" dirty="0"/>
                            <a:t>0</a:t>
                          </a:r>
                          <a:r>
                            <a:rPr lang="en-US" sz="2000" baseline="30000" dirty="0"/>
                            <a:t>th</a:t>
                          </a:r>
                          <a:endParaRPr lang="en-US" sz="2000" dirty="0"/>
                        </a:p>
                      </a:txBody>
                      <a:tcPr/>
                    </a:tc>
                    <a:tc>
                      <a:txBody>
                        <a:bodyPr/>
                        <a:lstStyle/>
                        <a:p>
                          <a:pPr algn="ctr"/>
                          <a:r>
                            <a:rPr lang="en-US" sz="2000" dirty="0"/>
                            <a:t>0 previous words</a:t>
                          </a:r>
                        </a:p>
                      </a:txBody>
                      <a:tcPr/>
                    </a:tc>
                    <a:tc>
                      <a:txBody>
                        <a:bodyPr/>
                        <a:lstStyle/>
                        <a:p>
                          <a:pPr algn="ctr"/>
                          <a:r>
                            <a:rPr lang="en-US" sz="2000" dirty="0"/>
                            <a:t>Unigram</a:t>
                          </a:r>
                        </a:p>
                      </a:txBody>
                      <a:tcPr/>
                    </a:tc>
                    <a:tc>
                      <a:txBody>
                        <a:bodyPr/>
                        <a:lstStyle/>
                        <a:p>
                          <a:pPr algn="ctr"/>
                          <a14:m>
                            <m:oMathPara xmlns:m="http://schemas.openxmlformats.org/officeDocument/2006/math">
                              <m:oMathParaPr>
                                <m:jc m:val="centerGroup"/>
                              </m:oMathParaPr>
                              <m:oMath xmlns:m="http://schemas.openxmlformats.org/officeDocument/2006/math">
                                <m:r>
                                  <a:rPr kumimoji="0" lang="en-US" sz="2000" b="0" u="none" strike="noStrike" kern="1200" cap="none" spc="0" normalizeH="0" baseline="0" noProof="0" smtClean="0">
                                    <a:ln>
                                      <a:noFill/>
                                    </a:ln>
                                    <a:solidFill>
                                      <a:prstClr val="black"/>
                                    </a:solidFill>
                                    <a:effectLst/>
                                    <a:uLnTx/>
                                    <a:uFillTx/>
                                    <a:latin typeface="Cambria Math" panose="02040503050406030204" pitchFamily="18" charset="0"/>
                                  </a:rPr>
                                  <m:t>𝑃</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u="none" strike="noStrike" kern="1200" cap="none" spc="0" normalizeH="0" baseline="0" noProof="0" smtClean="0">
                                            <a:ln>
                                              <a:noFill/>
                                            </a:ln>
                                            <a:solidFill>
                                              <a:prstClr val="black"/>
                                            </a:solidFill>
                                            <a:effectLst/>
                                            <a:uLnTx/>
                                            <a:uFillTx/>
                                            <a:latin typeface="Cambria Math" panose="02040503050406030204" pitchFamily="18" charset="0"/>
                                          </a:rPr>
                                          <m:t>𝑤</m:t>
                                        </m:r>
                                      </m:e>
                                      <m:sub>
                                        <m:r>
                                          <a:rPr kumimoji="0" lang="en-US" sz="2000" b="0" u="none" strike="noStrike" kern="1200" cap="none" spc="0" normalizeH="0" baseline="0" noProof="0" smtClean="0">
                                            <a:ln>
                                              <a:noFill/>
                                            </a:ln>
                                            <a:solidFill>
                                              <a:prstClr val="black"/>
                                            </a:solidFill>
                                            <a:effectLst/>
                                            <a:uLnTx/>
                                            <a:uFillTx/>
                                            <a:latin typeface="Cambria Math" panose="02040503050406030204" pitchFamily="18" charset="0"/>
                                          </a:rPr>
                                          <m:t>𝑖</m:t>
                                        </m:r>
                                      </m:sub>
                                    </m:sSub>
                                  </m:e>
                                </m:d>
                              </m:oMath>
                            </m:oMathPara>
                          </a14:m>
                          <a:endParaRPr lang="en-US" sz="2000" dirty="0"/>
                        </a:p>
                      </a:txBody>
                      <a:tcPr/>
                    </a:tc>
                    <a:tc>
                      <a:txBody>
                        <a:bodyPr/>
                        <a:lstStyle/>
                        <a:p>
                          <a:pPr marL="0" lvl="1" indent="0"/>
                          <a:r>
                            <a:rPr lang="en-US" dirty="0"/>
                            <a:t>Words chosen independently from a distribution</a:t>
                          </a:r>
                        </a:p>
                      </a:txBody>
                      <a:tcPr/>
                    </a:tc>
                    <a:extLst>
                      <a:ext uri="{0D108BD9-81ED-4DB2-BD59-A6C34878D82A}">
                        <a16:rowId xmlns:a16="http://schemas.microsoft.com/office/drawing/2014/main" val="386974854"/>
                      </a:ext>
                    </a:extLst>
                  </a:tr>
                  <a:tr h="370840">
                    <a:tc>
                      <a:txBody>
                        <a:bodyPr/>
                        <a:lstStyle/>
                        <a:p>
                          <a:pPr algn="ctr"/>
                          <a:r>
                            <a:rPr lang="en-US" sz="2000" dirty="0"/>
                            <a:t>1</a:t>
                          </a:r>
                          <a:r>
                            <a:rPr lang="en-US" sz="2000" baseline="30000" dirty="0"/>
                            <a:t>st</a:t>
                          </a:r>
                          <a:endParaRPr lang="en-US" sz="2000" dirty="0"/>
                        </a:p>
                      </a:txBody>
                      <a:tcPr/>
                    </a:tc>
                    <a:tc>
                      <a:txBody>
                        <a:bodyPr/>
                        <a:lstStyle/>
                        <a:p>
                          <a:pPr algn="ctr"/>
                          <a:r>
                            <a:rPr lang="en-US" sz="2000" dirty="0"/>
                            <a:t>1 previous words</a:t>
                          </a:r>
                        </a:p>
                      </a:txBody>
                      <a:tcPr/>
                    </a:tc>
                    <a:tc>
                      <a:txBody>
                        <a:bodyPr/>
                        <a:lstStyle/>
                        <a:p>
                          <a:pPr algn="ctr"/>
                          <a:r>
                            <a:rPr lang="en-US" sz="2000" dirty="0"/>
                            <a:t>Bigram</a:t>
                          </a:r>
                        </a:p>
                      </a:txBody>
                      <a:tcPr/>
                    </a:tc>
                    <a:tc>
                      <a:txBody>
                        <a:bodyPr/>
                        <a:lstStyle/>
                        <a:p>
                          <a:pPr algn="ctr"/>
                          <a14:m>
                            <m:oMathPara xmlns:m="http://schemas.openxmlformats.org/officeDocument/2006/math">
                              <m:oMathParaPr>
                                <m:jc m:val="centerGroup"/>
                              </m:oMathParaPr>
                              <m:oMath xmlns:m="http://schemas.openxmlformats.org/officeDocument/2006/math">
                                <m:r>
                                  <a:rPr lang="en-US" sz="2000" b="0"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sub>
                                    </m:sSub>
                                    <m:r>
                                      <a:rPr lang="en-US" sz="2000" b="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r>
                                          <a:rPr lang="en-US" sz="2000" b="0" smtClean="0">
                                            <a:latin typeface="Cambria Math" panose="02040503050406030204" pitchFamily="18" charset="0"/>
                                          </a:rPr>
                                          <m:t>−</m:t>
                                        </m:r>
                                        <m:r>
                                          <a:rPr lang="en-US" sz="2000" b="0" smtClean="0">
                                            <a:latin typeface="Cambria Math" panose="02040503050406030204" pitchFamily="18" charset="0"/>
                                          </a:rPr>
                                          <m:t>1</m:t>
                                        </m:r>
                                      </m:sub>
                                    </m:sSub>
                                  </m:e>
                                </m:d>
                              </m:oMath>
                            </m:oMathPara>
                          </a14:m>
                          <a:endParaRPr lang="en-US" sz="2000" dirty="0"/>
                        </a:p>
                      </a:txBody>
                      <a:tcPr/>
                    </a:tc>
                    <a:tc>
                      <a:txBody>
                        <a:bodyPr/>
                        <a:lstStyle/>
                        <a:p>
                          <a:pPr algn="ctr"/>
                          <a:endParaRPr lang="en-US" sz="2000" dirty="0"/>
                        </a:p>
                      </a:txBody>
                      <a:tcPr/>
                    </a:tc>
                    <a:extLst>
                      <a:ext uri="{0D108BD9-81ED-4DB2-BD59-A6C34878D82A}">
                        <a16:rowId xmlns:a16="http://schemas.microsoft.com/office/drawing/2014/main" val="2319613942"/>
                      </a:ext>
                    </a:extLst>
                  </a:tr>
                  <a:tr h="370840">
                    <a:tc>
                      <a:txBody>
                        <a:bodyPr/>
                        <a:lstStyle/>
                        <a:p>
                          <a:pPr algn="ctr"/>
                          <a:r>
                            <a:rPr lang="en-US" sz="2000" dirty="0"/>
                            <a:t>2</a:t>
                          </a:r>
                          <a:r>
                            <a:rPr lang="en-US" sz="2000" baseline="30000" dirty="0"/>
                            <a:t>nd</a:t>
                          </a:r>
                          <a:r>
                            <a:rPr lang="en-US" sz="2000" dirty="0"/>
                            <a:t> </a:t>
                          </a:r>
                        </a:p>
                      </a:txBody>
                      <a:tcPr/>
                    </a:tc>
                    <a:tc>
                      <a:txBody>
                        <a:bodyPr/>
                        <a:lstStyle/>
                        <a:p>
                          <a:pPr algn="ctr"/>
                          <a:r>
                            <a:rPr lang="en-US" sz="2000" dirty="0"/>
                            <a:t>2 previous words</a:t>
                          </a:r>
                        </a:p>
                      </a:txBody>
                      <a:tcPr/>
                    </a:tc>
                    <a:tc>
                      <a:txBody>
                        <a:bodyPr/>
                        <a:lstStyle/>
                        <a:p>
                          <a:pPr algn="ctr"/>
                          <a:r>
                            <a:rPr lang="en-US" sz="2000" dirty="0"/>
                            <a:t>Trigram</a:t>
                          </a:r>
                        </a:p>
                      </a:txBody>
                      <a:tcPr/>
                    </a:tc>
                    <a:tc>
                      <a:txBody>
                        <a:bodyPr/>
                        <a:lstStyle/>
                        <a:p>
                          <a:pPr algn="ctr"/>
                          <a14:m>
                            <m:oMathPara xmlns:m="http://schemas.openxmlformats.org/officeDocument/2006/math">
                              <m:oMathParaPr>
                                <m:jc m:val="centerGroup"/>
                              </m:oMathParaPr>
                              <m:oMath xmlns:m="http://schemas.openxmlformats.org/officeDocument/2006/math">
                                <m:r>
                                  <a:rPr lang="en-US" sz="2000" b="0"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sub>
                                    </m:sSub>
                                    <m:r>
                                      <a:rPr lang="en-US" sz="2000" b="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r>
                                          <a:rPr lang="en-US" sz="2000" b="0" smtClean="0">
                                            <a:latin typeface="Cambria Math" panose="02040503050406030204" pitchFamily="18" charset="0"/>
                                          </a:rPr>
                                          <m:t>−</m:t>
                                        </m:r>
                                        <m:r>
                                          <a:rPr lang="en-US" sz="2000" b="0" smtClean="0">
                                            <a:latin typeface="Cambria Math" panose="02040503050406030204" pitchFamily="18" charset="0"/>
                                          </a:rPr>
                                          <m:t>2</m:t>
                                        </m:r>
                                      </m:sub>
                                    </m:sSub>
                                    <m:r>
                                      <a:rPr lang="en-US" sz="2000" b="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r>
                                          <a:rPr lang="en-US" sz="2000" b="0" smtClean="0">
                                            <a:latin typeface="Cambria Math" panose="02040503050406030204" pitchFamily="18" charset="0"/>
                                          </a:rPr>
                                          <m:t>−</m:t>
                                        </m:r>
                                        <m:r>
                                          <a:rPr lang="en-US" sz="2000" b="0" smtClean="0">
                                            <a:latin typeface="Cambria Math" panose="02040503050406030204" pitchFamily="18" charset="0"/>
                                          </a:rPr>
                                          <m:t>1</m:t>
                                        </m:r>
                                      </m:sub>
                                    </m:sSub>
                                  </m:e>
                                </m:d>
                              </m:oMath>
                            </m:oMathPara>
                          </a14:m>
                          <a:endParaRPr lang="en-US" sz="2000" dirty="0"/>
                        </a:p>
                      </a:txBody>
                      <a:tcPr/>
                    </a:tc>
                    <a:tc>
                      <a:txBody>
                        <a:bodyPr/>
                        <a:lstStyle/>
                        <a:p>
                          <a:pPr algn="ctr"/>
                          <a:endParaRPr lang="en-US" sz="2000" dirty="0"/>
                        </a:p>
                      </a:txBody>
                      <a:tcPr/>
                    </a:tc>
                    <a:extLst>
                      <a:ext uri="{0D108BD9-81ED-4DB2-BD59-A6C34878D82A}">
                        <a16:rowId xmlns:a16="http://schemas.microsoft.com/office/drawing/2014/main" val="1349070825"/>
                      </a:ext>
                    </a:extLst>
                  </a:tr>
                  <a:tr h="370840">
                    <a:tc>
                      <a:txBody>
                        <a:bodyPr/>
                        <a:lstStyle/>
                        <a:p>
                          <a:pPr algn="ctr"/>
                          <a14:m>
                            <m:oMath xmlns:m="http://schemas.openxmlformats.org/officeDocument/2006/math">
                              <m:sSup>
                                <m:sSupPr>
                                  <m:ctrlPr>
                                    <a:rPr lang="en-US" sz="2000" b="0" i="1" dirty="0" smtClean="0">
                                      <a:latin typeface="Cambria Math" panose="02040503050406030204" pitchFamily="18" charset="0"/>
                                    </a:rPr>
                                  </m:ctrlPr>
                                </m:sSupPr>
                                <m:e>
                                  <m:r>
                                    <a:rPr lang="en-US" sz="2000" b="0" dirty="0" smtClean="0">
                                      <a:latin typeface="Cambria Math" panose="02040503050406030204" pitchFamily="18" charset="0"/>
                                    </a:rPr>
                                    <m:t>𝑘</m:t>
                                  </m:r>
                                </m:e>
                                <m:sup>
                                  <m:r>
                                    <m:rPr>
                                      <m:sty m:val="p"/>
                                    </m:rPr>
                                    <a:rPr lang="en-US" sz="2000" b="0" dirty="0" smtClean="0">
                                      <a:latin typeface="Cambria Math" panose="02040503050406030204" pitchFamily="18" charset="0"/>
                                    </a:rPr>
                                    <m:t>th</m:t>
                                  </m:r>
                                </m:sup>
                              </m:sSup>
                            </m:oMath>
                          </a14:m>
                          <a:r>
                            <a:rPr lang="en-US" sz="2000" dirty="0"/>
                            <a:t>  </a:t>
                          </a:r>
                        </a:p>
                      </a:txBody>
                      <a:tcPr/>
                    </a:tc>
                    <a:tc>
                      <a:txBody>
                        <a:bodyPr/>
                        <a:lstStyle/>
                        <a:p>
                          <a:pPr algn="ctr"/>
                          <a14:m>
                            <m:oMath xmlns:m="http://schemas.openxmlformats.org/officeDocument/2006/math">
                              <m:r>
                                <a:rPr lang="en-US" sz="2000" b="0" smtClean="0">
                                  <a:latin typeface="Cambria Math" panose="02040503050406030204" pitchFamily="18" charset="0"/>
                                </a:rPr>
                                <m:t>𝑘</m:t>
                              </m:r>
                            </m:oMath>
                          </a14:m>
                          <a:r>
                            <a:rPr lang="en-US" sz="2000" dirty="0"/>
                            <a:t> previous words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2000" b="0" i="1" smtClean="0">
                                      <a:latin typeface="Cambria Math" panose="02040503050406030204" pitchFamily="18" charset="0"/>
                                    </a:rPr>
                                  </m:ctrlPr>
                                </m:dPr>
                                <m:e>
                                  <m:r>
                                    <a:rPr lang="en-US" sz="2000" b="0" smtClean="0">
                                      <a:latin typeface="Cambria Math" panose="02040503050406030204" pitchFamily="18" charset="0"/>
                                    </a:rPr>
                                    <m:t>𝑘</m:t>
                                  </m:r>
                                  <m:r>
                                    <a:rPr lang="en-US" sz="2000" b="0" smtClean="0">
                                      <a:latin typeface="Cambria Math" panose="02040503050406030204" pitchFamily="18" charset="0"/>
                                    </a:rPr>
                                    <m:t>+</m:t>
                                  </m:r>
                                  <m:r>
                                    <a:rPr lang="en-US" sz="2000" b="0" smtClean="0">
                                      <a:latin typeface="Cambria Math" panose="02040503050406030204" pitchFamily="18" charset="0"/>
                                    </a:rPr>
                                    <m:t>1</m:t>
                                  </m:r>
                                </m:e>
                              </m:d>
                            </m:oMath>
                          </a14:m>
                          <a:r>
                            <a:rPr lang="en-US" sz="2000" dirty="0"/>
                            <a:t>-gram</a:t>
                          </a:r>
                        </a:p>
                      </a:txBody>
                      <a:tcPr/>
                    </a:tc>
                    <a:tc>
                      <a:txBody>
                        <a:bodyPr/>
                        <a:lstStyle/>
                        <a:p>
                          <a:pPr algn="ctr"/>
                          <a14:m>
                            <m:oMathPara xmlns:m="http://schemas.openxmlformats.org/officeDocument/2006/math">
                              <m:oMathParaPr>
                                <m:jc m:val="centerGroup"/>
                              </m:oMathParaPr>
                              <m:oMath xmlns:m="http://schemas.openxmlformats.org/officeDocument/2006/math">
                                <m:r>
                                  <a:rPr lang="en-US" sz="2000" b="0"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𝑤</m:t>
                                        </m:r>
                                      </m:e>
                                      <m:sub>
                                        <m:r>
                                          <a:rPr lang="en-US" sz="2000" b="0" smtClean="0">
                                            <a:latin typeface="Cambria Math" panose="02040503050406030204" pitchFamily="18" charset="0"/>
                                          </a:rPr>
                                          <m:t>𝑖</m:t>
                                        </m:r>
                                      </m:sub>
                                    </m:sSub>
                                    <m:r>
                                      <a:rPr lang="en-US" sz="2000" b="0"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smtClean="0">
                                            <a:latin typeface="Cambria Math" panose="02040503050406030204" pitchFamily="18" charset="0"/>
                                          </a:rPr>
                                          <m:t>𝑤</m:t>
                                        </m:r>
                                      </m:e>
                                      <m:sub>
                                        <m:r>
                                          <a:rPr lang="en-US" sz="2000" b="0" smtClean="0">
                                            <a:latin typeface="Cambria Math" panose="02040503050406030204" pitchFamily="18" charset="0"/>
                                          </a:rPr>
                                          <m:t>𝑖</m:t>
                                        </m:r>
                                        <m:r>
                                          <a:rPr lang="en-US" sz="2000" b="0" smtClean="0">
                                            <a:latin typeface="Cambria Math" panose="02040503050406030204" pitchFamily="18" charset="0"/>
                                          </a:rPr>
                                          <m:t> −</m:t>
                                        </m:r>
                                        <m:r>
                                          <a:rPr lang="en-US" sz="2000" b="0" smtClean="0">
                                            <a:latin typeface="Cambria Math" panose="02040503050406030204" pitchFamily="18" charset="0"/>
                                          </a:rPr>
                                          <m:t>𝑘</m:t>
                                        </m:r>
                                      </m:sub>
                                      <m:sup>
                                        <m:r>
                                          <a:rPr lang="en-US" sz="2000" b="0" smtClean="0">
                                            <a:latin typeface="Cambria Math" panose="02040503050406030204" pitchFamily="18" charset="0"/>
                                          </a:rPr>
                                          <m:t>𝑖</m:t>
                                        </m:r>
                                        <m:r>
                                          <a:rPr lang="en-US" sz="2000" b="0" smtClean="0">
                                            <a:latin typeface="Cambria Math" panose="02040503050406030204" pitchFamily="18" charset="0"/>
                                          </a:rPr>
                                          <m:t>−</m:t>
                                        </m:r>
                                        <m:r>
                                          <a:rPr lang="en-US" sz="2000" b="0" smtClean="0">
                                            <a:latin typeface="Cambria Math" panose="02040503050406030204" pitchFamily="18" charset="0"/>
                                          </a:rPr>
                                          <m:t>1</m:t>
                                        </m:r>
                                      </m:sup>
                                    </m:sSubSup>
                                  </m:e>
                                </m:d>
                              </m:oMath>
                            </m:oMathPara>
                          </a14:m>
                          <a:endParaRPr lang="en-US" sz="2000" dirty="0"/>
                        </a:p>
                      </a:txBody>
                      <a:tcPr/>
                    </a:tc>
                    <a:tc>
                      <a:txBody>
                        <a:bodyPr/>
                        <a:lstStyle/>
                        <a:p>
                          <a:pPr algn="ctr"/>
                          <a:endParaRPr lang="en-US" sz="2000" dirty="0"/>
                        </a:p>
                      </a:txBody>
                      <a:tcPr/>
                    </a:tc>
                    <a:extLst>
                      <a:ext uri="{0D108BD9-81ED-4DB2-BD59-A6C34878D82A}">
                        <a16:rowId xmlns:a16="http://schemas.microsoft.com/office/drawing/2014/main" val="310795369"/>
                      </a:ext>
                    </a:extLst>
                  </a:tr>
                </a:tbl>
              </a:graphicData>
            </a:graphic>
          </p:graphicFrame>
        </mc:Choice>
        <mc:Fallback xmlns="">
          <p:graphicFrame>
            <p:nvGraphicFramePr>
              <p:cNvPr id="2" name="Table 1">
                <a:extLst>
                  <a:ext uri="{FF2B5EF4-FFF2-40B4-BE49-F238E27FC236}">
                    <a16:creationId xmlns:a16="http://schemas.microsoft.com/office/drawing/2014/main" id="{12B4B303-DAF5-E26B-8C43-AF424EB0F42A}"/>
                  </a:ext>
                </a:extLst>
              </p:cNvPr>
              <p:cNvGraphicFramePr>
                <a:graphicFrameLocks noGrp="1"/>
              </p:cNvGraphicFramePr>
              <p:nvPr>
                <p:extLst>
                  <p:ext uri="{D42A27DB-BD31-4B8C-83A1-F6EECF244321}">
                    <p14:modId xmlns:p14="http://schemas.microsoft.com/office/powerpoint/2010/main" val="2554060722"/>
                  </p:ext>
                </p:extLst>
              </p:nvPr>
            </p:nvGraphicFramePr>
            <p:xfrm>
              <a:off x="823453" y="3616036"/>
              <a:ext cx="10598235" cy="2613470"/>
            </p:xfrm>
            <a:graphic>
              <a:graphicData uri="http://schemas.openxmlformats.org/drawingml/2006/table">
                <a:tbl>
                  <a:tblPr firstRow="1" bandRow="1">
                    <a:tableStyleId>{8EC20E35-A176-4012-BC5E-935CFFF8708E}</a:tableStyleId>
                  </a:tblPr>
                  <a:tblGrid>
                    <a:gridCol w="1703615">
                      <a:extLst>
                        <a:ext uri="{9D8B030D-6E8A-4147-A177-3AD203B41FA5}">
                          <a16:colId xmlns:a16="http://schemas.microsoft.com/office/drawing/2014/main" val="182560191"/>
                        </a:ext>
                      </a:extLst>
                    </a:gridCol>
                    <a:gridCol w="2011680">
                      <a:extLst>
                        <a:ext uri="{9D8B030D-6E8A-4147-A177-3AD203B41FA5}">
                          <a16:colId xmlns:a16="http://schemas.microsoft.com/office/drawing/2014/main" val="3525996577"/>
                        </a:ext>
                      </a:extLst>
                    </a:gridCol>
                    <a:gridCol w="1695796">
                      <a:extLst>
                        <a:ext uri="{9D8B030D-6E8A-4147-A177-3AD203B41FA5}">
                          <a16:colId xmlns:a16="http://schemas.microsoft.com/office/drawing/2014/main" val="857014843"/>
                        </a:ext>
                      </a:extLst>
                    </a:gridCol>
                    <a:gridCol w="2161310">
                      <a:extLst>
                        <a:ext uri="{9D8B030D-6E8A-4147-A177-3AD203B41FA5}">
                          <a16:colId xmlns:a16="http://schemas.microsoft.com/office/drawing/2014/main" val="2583367999"/>
                        </a:ext>
                      </a:extLst>
                    </a:gridCol>
                    <a:gridCol w="3025834">
                      <a:extLst>
                        <a:ext uri="{9D8B030D-6E8A-4147-A177-3AD203B41FA5}">
                          <a16:colId xmlns:a16="http://schemas.microsoft.com/office/drawing/2014/main" val="778067214"/>
                        </a:ext>
                      </a:extLst>
                    </a:gridCol>
                  </a:tblGrid>
                  <a:tr h="741744">
                    <a:tc>
                      <a:txBody>
                        <a:bodyPr/>
                        <a:lstStyle/>
                        <a:p>
                          <a:pPr algn="ctr"/>
                          <a:r>
                            <a:rPr lang="en-US" sz="2000" dirty="0"/>
                            <a:t>Markov Order</a:t>
                          </a:r>
                        </a:p>
                      </a:txBody>
                      <a:tcPr/>
                    </a:tc>
                    <a:tc>
                      <a:txBody>
                        <a:bodyPr/>
                        <a:lstStyle/>
                        <a:p>
                          <a:pPr algn="ctr"/>
                          <a:r>
                            <a:rPr lang="en-US" sz="2000" dirty="0"/>
                            <a:t>Conditions On</a:t>
                          </a:r>
                        </a:p>
                      </a:txBody>
                      <a:tcPr/>
                    </a:tc>
                    <a:tc>
                      <a:txBody>
                        <a:bodyPr/>
                        <a:lstStyle/>
                        <a:p>
                          <a:endParaRPr lang="en-US"/>
                        </a:p>
                      </a:txBody>
                      <a:tcPr>
                        <a:blipFill>
                          <a:blip r:embed="rId3"/>
                          <a:stretch>
                            <a:fillRect l="-219424" t="-4098" r="-306835" b="-260656"/>
                          </a:stretch>
                        </a:blipFill>
                      </a:tcPr>
                    </a:tc>
                    <a:tc>
                      <a:txBody>
                        <a:bodyPr/>
                        <a:lstStyle/>
                        <a:p>
                          <a:endParaRPr lang="en-US"/>
                        </a:p>
                      </a:txBody>
                      <a:tcPr>
                        <a:blipFill>
                          <a:blip r:embed="rId3"/>
                          <a:stretch>
                            <a:fillRect l="-250141" t="-4098" r="-140282" b="-260656"/>
                          </a:stretch>
                        </a:blipFill>
                      </a:tcPr>
                    </a:tc>
                    <a:tc>
                      <a:txBody>
                        <a:bodyPr/>
                        <a:lstStyle/>
                        <a:p>
                          <a:pPr algn="ctr"/>
                          <a:r>
                            <a:rPr lang="en-US" sz="2000" dirty="0"/>
                            <a:t>Notes</a:t>
                          </a:r>
                        </a:p>
                      </a:txBody>
                      <a:tcPr/>
                    </a:tc>
                    <a:extLst>
                      <a:ext uri="{0D108BD9-81ED-4DB2-BD59-A6C34878D82A}">
                        <a16:rowId xmlns:a16="http://schemas.microsoft.com/office/drawing/2014/main" val="3056777871"/>
                      </a:ext>
                    </a:extLst>
                  </a:tr>
                  <a:tr h="640080">
                    <a:tc>
                      <a:txBody>
                        <a:bodyPr/>
                        <a:lstStyle/>
                        <a:p>
                          <a:pPr algn="ctr"/>
                          <a:r>
                            <a:rPr lang="en-US" sz="2000" dirty="0"/>
                            <a:t>0</a:t>
                          </a:r>
                          <a:r>
                            <a:rPr lang="en-US" sz="2000" baseline="30000" dirty="0"/>
                            <a:t>th</a:t>
                          </a:r>
                          <a:endParaRPr lang="en-US" sz="2000" dirty="0"/>
                        </a:p>
                      </a:txBody>
                      <a:tcPr/>
                    </a:tc>
                    <a:tc>
                      <a:txBody>
                        <a:bodyPr/>
                        <a:lstStyle/>
                        <a:p>
                          <a:pPr algn="ctr"/>
                          <a:r>
                            <a:rPr lang="en-US" sz="2000" dirty="0"/>
                            <a:t>0 previous words</a:t>
                          </a:r>
                        </a:p>
                      </a:txBody>
                      <a:tcPr/>
                    </a:tc>
                    <a:tc>
                      <a:txBody>
                        <a:bodyPr/>
                        <a:lstStyle/>
                        <a:p>
                          <a:pPr algn="ctr"/>
                          <a:r>
                            <a:rPr lang="en-US" sz="2000" dirty="0"/>
                            <a:t>Unigram</a:t>
                          </a:r>
                        </a:p>
                      </a:txBody>
                      <a:tcPr/>
                    </a:tc>
                    <a:tc>
                      <a:txBody>
                        <a:bodyPr/>
                        <a:lstStyle/>
                        <a:p>
                          <a:endParaRPr lang="en-US"/>
                        </a:p>
                      </a:txBody>
                      <a:tcPr>
                        <a:blipFill>
                          <a:blip r:embed="rId3"/>
                          <a:stretch>
                            <a:fillRect l="-250141" t="-120952" r="-140282" b="-202857"/>
                          </a:stretch>
                        </a:blipFill>
                      </a:tcPr>
                    </a:tc>
                    <a:tc>
                      <a:txBody>
                        <a:bodyPr/>
                        <a:lstStyle/>
                        <a:p>
                          <a:pPr marL="0" lvl="1" indent="0"/>
                          <a:r>
                            <a:rPr lang="en-US" dirty="0"/>
                            <a:t>Words chosen independently from a distribution</a:t>
                          </a:r>
                        </a:p>
                      </a:txBody>
                      <a:tcPr/>
                    </a:tc>
                    <a:extLst>
                      <a:ext uri="{0D108BD9-81ED-4DB2-BD59-A6C34878D82A}">
                        <a16:rowId xmlns:a16="http://schemas.microsoft.com/office/drawing/2014/main" val="386974854"/>
                      </a:ext>
                    </a:extLst>
                  </a:tr>
                  <a:tr h="396240">
                    <a:tc>
                      <a:txBody>
                        <a:bodyPr/>
                        <a:lstStyle/>
                        <a:p>
                          <a:pPr algn="ctr"/>
                          <a:r>
                            <a:rPr lang="en-US" sz="2000" dirty="0"/>
                            <a:t>1</a:t>
                          </a:r>
                          <a:r>
                            <a:rPr lang="en-US" sz="2000" baseline="30000" dirty="0"/>
                            <a:t>st</a:t>
                          </a:r>
                          <a:endParaRPr lang="en-US" sz="2000" dirty="0"/>
                        </a:p>
                      </a:txBody>
                      <a:tcPr/>
                    </a:tc>
                    <a:tc>
                      <a:txBody>
                        <a:bodyPr/>
                        <a:lstStyle/>
                        <a:p>
                          <a:pPr algn="ctr"/>
                          <a:r>
                            <a:rPr lang="en-US" sz="2000" dirty="0"/>
                            <a:t>1 previous words</a:t>
                          </a:r>
                        </a:p>
                      </a:txBody>
                      <a:tcPr/>
                    </a:tc>
                    <a:tc>
                      <a:txBody>
                        <a:bodyPr/>
                        <a:lstStyle/>
                        <a:p>
                          <a:pPr algn="ctr"/>
                          <a:r>
                            <a:rPr lang="en-US" sz="2000" dirty="0"/>
                            <a:t>Bigram</a:t>
                          </a:r>
                        </a:p>
                      </a:txBody>
                      <a:tcPr/>
                    </a:tc>
                    <a:tc>
                      <a:txBody>
                        <a:bodyPr/>
                        <a:lstStyle/>
                        <a:p>
                          <a:endParaRPr lang="en-US"/>
                        </a:p>
                      </a:txBody>
                      <a:tcPr>
                        <a:blipFill>
                          <a:blip r:embed="rId3"/>
                          <a:stretch>
                            <a:fillRect l="-250141" t="-356923" r="-140282" b="-227692"/>
                          </a:stretch>
                        </a:blipFill>
                      </a:tcPr>
                    </a:tc>
                    <a:tc>
                      <a:txBody>
                        <a:bodyPr/>
                        <a:lstStyle/>
                        <a:p>
                          <a:pPr algn="ctr"/>
                          <a:endParaRPr lang="en-US" sz="2000" dirty="0"/>
                        </a:p>
                      </a:txBody>
                      <a:tcPr/>
                    </a:tc>
                    <a:extLst>
                      <a:ext uri="{0D108BD9-81ED-4DB2-BD59-A6C34878D82A}">
                        <a16:rowId xmlns:a16="http://schemas.microsoft.com/office/drawing/2014/main" val="2319613942"/>
                      </a:ext>
                    </a:extLst>
                  </a:tr>
                  <a:tr h="396240">
                    <a:tc>
                      <a:txBody>
                        <a:bodyPr/>
                        <a:lstStyle/>
                        <a:p>
                          <a:pPr algn="ctr"/>
                          <a:r>
                            <a:rPr lang="en-US" sz="2000" dirty="0"/>
                            <a:t>2</a:t>
                          </a:r>
                          <a:r>
                            <a:rPr lang="en-US" sz="2000" baseline="30000" dirty="0"/>
                            <a:t>nd</a:t>
                          </a:r>
                          <a:r>
                            <a:rPr lang="en-US" sz="2000" dirty="0"/>
                            <a:t> </a:t>
                          </a:r>
                        </a:p>
                      </a:txBody>
                      <a:tcPr/>
                    </a:tc>
                    <a:tc>
                      <a:txBody>
                        <a:bodyPr/>
                        <a:lstStyle/>
                        <a:p>
                          <a:pPr algn="ctr"/>
                          <a:r>
                            <a:rPr lang="en-US" sz="2000" dirty="0"/>
                            <a:t>2 previous words</a:t>
                          </a:r>
                        </a:p>
                      </a:txBody>
                      <a:tcPr/>
                    </a:tc>
                    <a:tc>
                      <a:txBody>
                        <a:bodyPr/>
                        <a:lstStyle/>
                        <a:p>
                          <a:pPr algn="ctr"/>
                          <a:r>
                            <a:rPr lang="en-US" sz="2000" dirty="0"/>
                            <a:t>Trigram</a:t>
                          </a:r>
                        </a:p>
                      </a:txBody>
                      <a:tcPr/>
                    </a:tc>
                    <a:tc>
                      <a:txBody>
                        <a:bodyPr/>
                        <a:lstStyle/>
                        <a:p>
                          <a:endParaRPr lang="en-US"/>
                        </a:p>
                      </a:txBody>
                      <a:tcPr>
                        <a:blipFill>
                          <a:blip r:embed="rId3"/>
                          <a:stretch>
                            <a:fillRect l="-250141" t="-456923" r="-140282" b="-127692"/>
                          </a:stretch>
                        </a:blipFill>
                      </a:tcPr>
                    </a:tc>
                    <a:tc>
                      <a:txBody>
                        <a:bodyPr/>
                        <a:lstStyle/>
                        <a:p>
                          <a:pPr algn="ctr"/>
                          <a:endParaRPr lang="en-US" sz="2000" dirty="0"/>
                        </a:p>
                      </a:txBody>
                      <a:tcPr/>
                    </a:tc>
                    <a:extLst>
                      <a:ext uri="{0D108BD9-81ED-4DB2-BD59-A6C34878D82A}">
                        <a16:rowId xmlns:a16="http://schemas.microsoft.com/office/drawing/2014/main" val="1349070825"/>
                      </a:ext>
                    </a:extLst>
                  </a:tr>
                  <a:tr h="439166">
                    <a:tc>
                      <a:txBody>
                        <a:bodyPr/>
                        <a:lstStyle/>
                        <a:p>
                          <a:endParaRPr lang="en-US"/>
                        </a:p>
                      </a:txBody>
                      <a:tcPr>
                        <a:blipFill>
                          <a:blip r:embed="rId3"/>
                          <a:stretch>
                            <a:fillRect t="-502778" r="-521786" b="-15278"/>
                          </a:stretch>
                        </a:blipFill>
                      </a:tcPr>
                    </a:tc>
                    <a:tc>
                      <a:txBody>
                        <a:bodyPr/>
                        <a:lstStyle/>
                        <a:p>
                          <a:endParaRPr lang="en-US"/>
                        </a:p>
                      </a:txBody>
                      <a:tcPr>
                        <a:blipFill>
                          <a:blip r:embed="rId3"/>
                          <a:stretch>
                            <a:fillRect l="-84848" t="-502778" r="-342727" b="-15278"/>
                          </a:stretch>
                        </a:blipFill>
                      </a:tcPr>
                    </a:tc>
                    <a:tc>
                      <a:txBody>
                        <a:bodyPr/>
                        <a:lstStyle/>
                        <a:p>
                          <a:endParaRPr lang="en-US"/>
                        </a:p>
                      </a:txBody>
                      <a:tcPr>
                        <a:blipFill>
                          <a:blip r:embed="rId3"/>
                          <a:stretch>
                            <a:fillRect l="-219424" t="-502778" r="-306835" b="-15278"/>
                          </a:stretch>
                        </a:blipFill>
                      </a:tcPr>
                    </a:tc>
                    <a:tc>
                      <a:txBody>
                        <a:bodyPr/>
                        <a:lstStyle/>
                        <a:p>
                          <a:endParaRPr lang="en-US"/>
                        </a:p>
                      </a:txBody>
                      <a:tcPr>
                        <a:blipFill>
                          <a:blip r:embed="rId3"/>
                          <a:stretch>
                            <a:fillRect l="-250141" t="-502778" r="-140282" b="-15278"/>
                          </a:stretch>
                        </a:blipFill>
                      </a:tcPr>
                    </a:tc>
                    <a:tc>
                      <a:txBody>
                        <a:bodyPr/>
                        <a:lstStyle/>
                        <a:p>
                          <a:pPr algn="ctr"/>
                          <a:endParaRPr lang="en-US" sz="2000" dirty="0"/>
                        </a:p>
                      </a:txBody>
                      <a:tcPr/>
                    </a:tc>
                    <a:extLst>
                      <a:ext uri="{0D108BD9-81ED-4DB2-BD59-A6C34878D82A}">
                        <a16:rowId xmlns:a16="http://schemas.microsoft.com/office/drawing/2014/main" val="310795369"/>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2DA8A5D-D222-6602-94FF-4A6064D14BE3}"/>
                  </a:ext>
                </a:extLst>
              </p:cNvPr>
              <p:cNvSpPr txBox="1">
                <a:spLocks/>
              </p:cNvSpPr>
              <p:nvPr/>
            </p:nvSpPr>
            <p:spPr>
              <a:xfrm>
                <a:off x="823454" y="1423185"/>
                <a:ext cx="10598234" cy="1619274"/>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just">
                  <a:spcBef>
                    <a:spcPts val="600"/>
                  </a:spcBef>
                  <a:spcAft>
                    <a:spcPts val="600"/>
                  </a:spcAft>
                </a:pPr>
                <a:r>
                  <a:rPr lang="en-US" sz="2200" b="1" i="1" dirty="0"/>
                  <a:t>Definition.</a:t>
                </a:r>
                <a:r>
                  <a:rPr lang="en-US" sz="2200" dirty="0"/>
                  <a:t> A </a:t>
                </a:r>
                <a14:m>
                  <m:oMath xmlns:m="http://schemas.openxmlformats.org/officeDocument/2006/math">
                    <m:r>
                      <a:rPr lang="en-US" sz="2200" b="1" i="1" dirty="0" smtClean="0">
                        <a:solidFill>
                          <a:srgbClr val="00B050"/>
                        </a:solidFill>
                        <a:latin typeface="Cambria Math" panose="02040503050406030204" pitchFamily="18" charset="0"/>
                      </a:rPr>
                      <m:t>𝒌</m:t>
                    </m:r>
                  </m:oMath>
                </a14:m>
                <a:r>
                  <a:rPr lang="en-US" sz="2200" b="1" dirty="0">
                    <a:solidFill>
                      <a:schemeClr val="tx1"/>
                    </a:solidFill>
                  </a:rPr>
                  <a:t>-</a:t>
                </a:r>
                <a:r>
                  <a:rPr lang="en-US" sz="2200" b="1" dirty="0" err="1"/>
                  <a:t>th</a:t>
                </a:r>
                <a:r>
                  <a:rPr lang="en-US" sz="2200" b="1" dirty="0"/>
                  <a:t> order Markov Model </a:t>
                </a:r>
                <a:r>
                  <a:rPr lang="en-US" sz="2000" dirty="0"/>
                  <a:t>assumes that the probability of the current word depends only on the </a:t>
                </a:r>
                <a14:m>
                  <m:oMath xmlns:m="http://schemas.openxmlformats.org/officeDocument/2006/math">
                    <m:r>
                      <a:rPr lang="en-US" sz="2000" i="1" dirty="0" smtClean="0">
                        <a:latin typeface="Cambria Math" panose="02040503050406030204" pitchFamily="18" charset="0"/>
                      </a:rPr>
                      <m:t>𝑘</m:t>
                    </m:r>
                  </m:oMath>
                </a14:m>
                <a:r>
                  <a:rPr lang="en-US" sz="2000" dirty="0"/>
                  <a:t> most recent previous words, not the entire history.</a:t>
                </a:r>
                <a:endParaRPr lang="en-US" sz="2200" dirty="0"/>
              </a:p>
              <a:p>
                <a:pPr algn="just">
                  <a:spcBef>
                    <a:spcPts val="600"/>
                  </a:spcBef>
                  <a:spcAft>
                    <a:spcPts val="600"/>
                  </a:spcAft>
                </a:pPr>
                <a14:m>
                  <m:oMathPara xmlns:m="http://schemas.openxmlformats.org/officeDocument/2006/math">
                    <m:oMathParaPr>
                      <m:jc m:val="center"/>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sup>
                          </m:sSubSup>
                        </m:e>
                      </m:d>
                      <m:r>
                        <a:rPr lang="ar-AE" sz="2200" b="0" smtClean="0">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𝑤</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solidFill>
                                    <a:srgbClr val="00B050"/>
                                  </a:solidFill>
                                  <a:latin typeface="Cambria Math" panose="02040503050406030204" pitchFamily="18" charset="0"/>
                                </a:rPr>
                                <m:t>𝑘</m:t>
                              </m:r>
                            </m:sub>
                            <m:sup>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sup>
                          </m:sSubSup>
                        </m:e>
                      </m:d>
                    </m:oMath>
                  </m:oMathPara>
                </a14:m>
                <a:endParaRPr lang="en-US" sz="2200" dirty="0"/>
              </a:p>
              <a:p>
                <a:pPr algn="just">
                  <a:spcBef>
                    <a:spcPts val="600"/>
                  </a:spcBef>
                  <a:spcAft>
                    <a:spcPts val="600"/>
                  </a:spcAft>
                </a:pPr>
                <a:r>
                  <a:rPr lang="en-US" sz="2200" dirty="0"/>
                  <a:t>where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𝑤</m:t>
                        </m:r>
                      </m:e>
                      <m:sub>
                        <m:r>
                          <a:rPr lang="en-US" sz="2200" i="1">
                            <a:latin typeface="Cambria Math" panose="02040503050406030204" pitchFamily="18" charset="0"/>
                          </a:rPr>
                          <m:t>𝑖</m:t>
                        </m:r>
                        <m:r>
                          <a:rPr lang="en-US" sz="2200" i="1">
                            <a:latin typeface="Cambria Math" panose="02040503050406030204" pitchFamily="18" charset="0"/>
                          </a:rPr>
                          <m:t>−</m:t>
                        </m:r>
                        <m:r>
                          <a:rPr lang="en-US" sz="2200" i="1" smtClean="0">
                            <a:solidFill>
                              <a:srgbClr val="00B050"/>
                            </a:solidFill>
                            <a:latin typeface="Cambria Math" panose="02040503050406030204" pitchFamily="18" charset="0"/>
                          </a:rPr>
                          <m:t>𝑘</m:t>
                        </m:r>
                      </m:sub>
                      <m:sup>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sup>
                    </m:sSubSup>
                  </m:oMath>
                </a14:m>
                <a:r>
                  <a:rPr lang="en-US" sz="2200" dirty="0"/>
                  <a:t> denotes the sequence of </a:t>
                </a:r>
                <a14:m>
                  <m:oMath xmlns:m="http://schemas.openxmlformats.org/officeDocument/2006/math">
                    <m:r>
                      <a:rPr lang="en-US" sz="2200" i="1" dirty="0" smtClean="0">
                        <a:solidFill>
                          <a:srgbClr val="00B050"/>
                        </a:solidFill>
                        <a:latin typeface="Cambria Math" panose="02040503050406030204" pitchFamily="18" charset="0"/>
                      </a:rPr>
                      <m:t>𝑘</m:t>
                    </m:r>
                  </m:oMath>
                </a14:m>
                <a:r>
                  <a:rPr lang="en-US" sz="2200" dirty="0"/>
                  <a:t> words from position </a:t>
                </a: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solidFill>
                              <a:srgbClr val="00B050"/>
                            </a:solidFill>
                            <a:latin typeface="Cambria Math" panose="02040503050406030204" pitchFamily="18" charset="0"/>
                          </a:rPr>
                          <m:t>𝑘</m:t>
                        </m:r>
                      </m:e>
                    </m:d>
                  </m:oMath>
                </a14:m>
                <a:r>
                  <a:rPr lang="en-US" sz="2200" dirty="0"/>
                  <a:t> to </a:t>
                </a:r>
                <a14:m>
                  <m:oMath xmlns:m="http://schemas.openxmlformats.org/officeDocument/2006/math">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i="1">
                            <a:latin typeface="Cambria Math" panose="02040503050406030204" pitchFamily="18" charset="0"/>
                          </a:rPr>
                          <m:t>−</m:t>
                        </m:r>
                        <m:r>
                          <a:rPr lang="en-US" sz="2200" b="0" i="1" smtClean="0">
                            <a:latin typeface="Cambria Math" panose="02040503050406030204" pitchFamily="18" charset="0"/>
                          </a:rPr>
                          <m:t>1</m:t>
                        </m:r>
                      </m:e>
                    </m:d>
                  </m:oMath>
                </a14:m>
                <a:r>
                  <a:rPr lang="en-US" sz="2200" dirty="0"/>
                  <a:t>.</a:t>
                </a:r>
                <a:endParaRPr lang="ar-AE" sz="2200" dirty="0"/>
              </a:p>
            </p:txBody>
          </p:sp>
        </mc:Choice>
        <mc:Fallback xmlns="">
          <p:sp>
            <p:nvSpPr>
              <p:cNvPr id="14" name="Content Placeholder 2">
                <a:extLst>
                  <a:ext uri="{FF2B5EF4-FFF2-40B4-BE49-F238E27FC236}">
                    <a16:creationId xmlns:a16="http://schemas.microsoft.com/office/drawing/2014/main" id="{F2DA8A5D-D222-6602-94FF-4A6064D14BE3}"/>
                  </a:ext>
                </a:extLst>
              </p:cNvPr>
              <p:cNvSpPr txBox="1">
                <a:spLocks noRot="1" noChangeAspect="1" noMove="1" noResize="1" noEditPoints="1" noAdjustHandles="1" noChangeArrowheads="1" noChangeShapeType="1" noTextEdit="1"/>
              </p:cNvSpPr>
              <p:nvPr/>
            </p:nvSpPr>
            <p:spPr>
              <a:xfrm>
                <a:off x="823454" y="1423185"/>
                <a:ext cx="10598234" cy="1619274"/>
              </a:xfrm>
              <a:prstGeom prst="rect">
                <a:avLst/>
              </a:prstGeom>
              <a:blipFill>
                <a:blip r:embed="rId4"/>
                <a:stretch>
                  <a:fillRect l="-631" t="-3333" r="-459" b="-4074"/>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68606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CC862-6CC2-845D-A3EF-E68AFE026C1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F5CC960-6D84-6485-A9E6-476A0E5D1EA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Unigram Model</a:t>
            </a:r>
          </a:p>
        </p:txBody>
      </p:sp>
      <p:sp>
        <p:nvSpPr>
          <p:cNvPr id="8" name="Content Placeholder 2">
            <a:extLst>
              <a:ext uri="{FF2B5EF4-FFF2-40B4-BE49-F238E27FC236}">
                <a16:creationId xmlns:a16="http://schemas.microsoft.com/office/drawing/2014/main" id="{0EABA5C0-9BB7-7EBC-6AC5-1135FB7A859F}"/>
              </a:ext>
            </a:extLst>
          </p:cNvPr>
          <p:cNvSpPr txBox="1">
            <a:spLocks/>
          </p:cNvSpPr>
          <p:nvPr/>
        </p:nvSpPr>
        <p:spPr>
          <a:xfrm>
            <a:off x="471488" y="3194240"/>
            <a:ext cx="7783049" cy="25166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12700" marR="5080" algn="l">
              <a:lnSpc>
                <a:spcPct val="100000"/>
              </a:lnSpc>
              <a:spcBef>
                <a:spcPts val="100"/>
              </a:spcBef>
            </a:pPr>
            <a:r>
              <a:rPr lang="en-US" sz="2200" dirty="0"/>
              <a:t>Some generated sentences from a unigram model:</a:t>
            </a:r>
          </a:p>
          <a:p>
            <a:pPr marL="812800" marR="5080" lvl="1" indent="-342900" algn="l">
              <a:lnSpc>
                <a:spcPct val="100000"/>
              </a:lnSpc>
              <a:spcBef>
                <a:spcPts val="1200"/>
              </a:spcBef>
              <a:buClr>
                <a:schemeClr val="tx1"/>
              </a:buClr>
              <a:buFont typeface="Arial" panose="020B0604020202020204" pitchFamily="34" charset="0"/>
              <a:buChar char="•"/>
            </a:pPr>
            <a:r>
              <a:rPr lang="en-US" sz="2200" dirty="0">
                <a:solidFill>
                  <a:schemeClr val="tx1"/>
                </a:solidFill>
                <a:cs typeface="Consolas"/>
              </a:rPr>
              <a:t>fifth,</a:t>
            </a:r>
            <a:r>
              <a:rPr lang="en-US" sz="2200" spc="-25" dirty="0">
                <a:solidFill>
                  <a:schemeClr val="tx1"/>
                </a:solidFill>
                <a:cs typeface="Consolas"/>
              </a:rPr>
              <a:t> </a:t>
            </a:r>
            <a:r>
              <a:rPr lang="en-US" sz="2200" dirty="0">
                <a:solidFill>
                  <a:schemeClr val="tx1"/>
                </a:solidFill>
                <a:cs typeface="Consolas"/>
              </a:rPr>
              <a:t>an,</a:t>
            </a:r>
            <a:r>
              <a:rPr lang="en-US" sz="2200" spc="-30" dirty="0">
                <a:solidFill>
                  <a:schemeClr val="tx1"/>
                </a:solidFill>
                <a:cs typeface="Consolas"/>
              </a:rPr>
              <a:t> </a:t>
            </a:r>
            <a:r>
              <a:rPr lang="en-US" sz="2200" dirty="0">
                <a:solidFill>
                  <a:schemeClr val="tx1"/>
                </a:solidFill>
                <a:cs typeface="Consolas"/>
              </a:rPr>
              <a:t>of,</a:t>
            </a:r>
            <a:r>
              <a:rPr lang="en-US" sz="2200" spc="-20" dirty="0">
                <a:solidFill>
                  <a:schemeClr val="tx1"/>
                </a:solidFill>
                <a:cs typeface="Consolas"/>
              </a:rPr>
              <a:t> </a:t>
            </a:r>
            <a:r>
              <a:rPr lang="en-US" sz="2200" dirty="0">
                <a:solidFill>
                  <a:schemeClr val="tx1"/>
                </a:solidFill>
                <a:cs typeface="Consolas"/>
              </a:rPr>
              <a:t>futures,</a:t>
            </a:r>
            <a:r>
              <a:rPr lang="en-US" sz="2200" spc="-35" dirty="0">
                <a:solidFill>
                  <a:schemeClr val="tx1"/>
                </a:solidFill>
                <a:cs typeface="Consolas"/>
              </a:rPr>
              <a:t> </a:t>
            </a:r>
            <a:r>
              <a:rPr lang="en-US" sz="2200" dirty="0">
                <a:solidFill>
                  <a:schemeClr val="tx1"/>
                </a:solidFill>
                <a:cs typeface="Consolas"/>
              </a:rPr>
              <a:t>the,</a:t>
            </a:r>
            <a:r>
              <a:rPr lang="en-US" sz="2200" spc="-30" dirty="0">
                <a:solidFill>
                  <a:schemeClr val="tx1"/>
                </a:solidFill>
                <a:cs typeface="Consolas"/>
              </a:rPr>
              <a:t> </a:t>
            </a:r>
            <a:r>
              <a:rPr lang="en-US" sz="2200" dirty="0">
                <a:solidFill>
                  <a:schemeClr val="tx1"/>
                </a:solidFill>
                <a:cs typeface="Consolas"/>
              </a:rPr>
              <a:t>an,</a:t>
            </a:r>
            <a:r>
              <a:rPr lang="en-US" sz="2200" spc="-35" dirty="0">
                <a:solidFill>
                  <a:schemeClr val="tx1"/>
                </a:solidFill>
                <a:cs typeface="Consolas"/>
              </a:rPr>
              <a:t> </a:t>
            </a:r>
            <a:r>
              <a:rPr lang="en-US" sz="2200" dirty="0">
                <a:solidFill>
                  <a:schemeClr val="tx1"/>
                </a:solidFill>
                <a:cs typeface="Consolas"/>
              </a:rPr>
              <a:t>incorporated,</a:t>
            </a:r>
            <a:r>
              <a:rPr lang="en-US" sz="2200" spc="-30" dirty="0">
                <a:solidFill>
                  <a:schemeClr val="tx1"/>
                </a:solidFill>
                <a:cs typeface="Consolas"/>
              </a:rPr>
              <a:t> </a:t>
            </a:r>
            <a:r>
              <a:rPr lang="en-US" sz="2200" spc="-25" dirty="0">
                <a:solidFill>
                  <a:schemeClr val="tx1"/>
                </a:solidFill>
                <a:cs typeface="Consolas"/>
              </a:rPr>
              <a:t>a, </a:t>
            </a:r>
            <a:r>
              <a:rPr lang="en-US" sz="2200" dirty="0">
                <a:solidFill>
                  <a:schemeClr val="tx1"/>
                </a:solidFill>
                <a:cs typeface="Consolas"/>
              </a:rPr>
              <a:t>a,</a:t>
            </a:r>
            <a:r>
              <a:rPr lang="en-US" sz="2200" spc="-35" dirty="0">
                <a:solidFill>
                  <a:schemeClr val="tx1"/>
                </a:solidFill>
                <a:cs typeface="Consolas"/>
              </a:rPr>
              <a:t> </a:t>
            </a:r>
            <a:r>
              <a:rPr lang="en-US" sz="2200" dirty="0">
                <a:solidFill>
                  <a:schemeClr val="tx1"/>
                </a:solidFill>
                <a:cs typeface="Consolas"/>
              </a:rPr>
              <a:t>the,</a:t>
            </a:r>
            <a:r>
              <a:rPr lang="en-US" sz="2200" spc="-25" dirty="0">
                <a:solidFill>
                  <a:schemeClr val="tx1"/>
                </a:solidFill>
                <a:cs typeface="Consolas"/>
              </a:rPr>
              <a:t> </a:t>
            </a:r>
            <a:r>
              <a:rPr lang="en-US" sz="2200" dirty="0">
                <a:solidFill>
                  <a:schemeClr val="tx1"/>
                </a:solidFill>
                <a:cs typeface="Consolas"/>
              </a:rPr>
              <a:t>inflation,</a:t>
            </a:r>
            <a:r>
              <a:rPr lang="en-US" sz="2200" spc="-25" dirty="0">
                <a:solidFill>
                  <a:schemeClr val="tx1"/>
                </a:solidFill>
                <a:cs typeface="Consolas"/>
              </a:rPr>
              <a:t> </a:t>
            </a:r>
            <a:r>
              <a:rPr lang="en-US" sz="2200" dirty="0">
                <a:solidFill>
                  <a:schemeClr val="tx1"/>
                </a:solidFill>
                <a:cs typeface="Consolas"/>
              </a:rPr>
              <a:t>most,</a:t>
            </a:r>
            <a:r>
              <a:rPr lang="en-US" sz="2200" spc="-35" dirty="0">
                <a:solidFill>
                  <a:schemeClr val="tx1"/>
                </a:solidFill>
                <a:cs typeface="Consolas"/>
              </a:rPr>
              <a:t> </a:t>
            </a:r>
            <a:r>
              <a:rPr lang="en-US" sz="2200" dirty="0">
                <a:solidFill>
                  <a:schemeClr val="tx1"/>
                </a:solidFill>
                <a:cs typeface="Consolas"/>
              </a:rPr>
              <a:t>dollars,</a:t>
            </a:r>
            <a:r>
              <a:rPr lang="en-US" sz="2200" spc="-25" dirty="0">
                <a:solidFill>
                  <a:schemeClr val="tx1"/>
                </a:solidFill>
                <a:cs typeface="Consolas"/>
              </a:rPr>
              <a:t> </a:t>
            </a:r>
            <a:r>
              <a:rPr lang="en-US" sz="2200" dirty="0">
                <a:solidFill>
                  <a:schemeClr val="tx1"/>
                </a:solidFill>
                <a:cs typeface="Consolas"/>
              </a:rPr>
              <a:t>quarter,</a:t>
            </a:r>
            <a:r>
              <a:rPr lang="en-US" sz="2200" spc="-30" dirty="0">
                <a:solidFill>
                  <a:schemeClr val="tx1"/>
                </a:solidFill>
                <a:cs typeface="Consolas"/>
              </a:rPr>
              <a:t> </a:t>
            </a:r>
            <a:r>
              <a:rPr lang="en-US" sz="2200" dirty="0">
                <a:solidFill>
                  <a:schemeClr val="tx1"/>
                </a:solidFill>
                <a:cs typeface="Consolas"/>
              </a:rPr>
              <a:t>in,</a:t>
            </a:r>
            <a:r>
              <a:rPr lang="en-US" sz="2200" spc="-30" dirty="0">
                <a:solidFill>
                  <a:schemeClr val="tx1"/>
                </a:solidFill>
                <a:cs typeface="Consolas"/>
              </a:rPr>
              <a:t> </a:t>
            </a:r>
            <a:r>
              <a:rPr lang="en-US" sz="2200" spc="-25" dirty="0">
                <a:solidFill>
                  <a:schemeClr val="tx1"/>
                </a:solidFill>
                <a:cs typeface="Consolas"/>
              </a:rPr>
              <a:t>is, </a:t>
            </a:r>
            <a:r>
              <a:rPr lang="en-US" sz="2200" dirty="0">
                <a:solidFill>
                  <a:schemeClr val="tx1"/>
                </a:solidFill>
                <a:cs typeface="Consolas"/>
              </a:rPr>
              <a:t>mass</a:t>
            </a:r>
          </a:p>
          <a:p>
            <a:pPr marL="812800" marR="5080" lvl="1" indent="-342900" algn="l">
              <a:lnSpc>
                <a:spcPct val="100000"/>
              </a:lnSpc>
              <a:spcBef>
                <a:spcPts val="1200"/>
              </a:spcBef>
              <a:buClr>
                <a:schemeClr val="tx1"/>
              </a:buClr>
              <a:buFont typeface="Arial" panose="020B0604020202020204" pitchFamily="34" charset="0"/>
              <a:buChar char="•"/>
            </a:pPr>
            <a:r>
              <a:rPr lang="en-US" sz="2200" dirty="0">
                <a:solidFill>
                  <a:schemeClr val="tx1"/>
                </a:solidFill>
                <a:cs typeface="Consolas"/>
              </a:rPr>
              <a:t>thrift,</a:t>
            </a:r>
            <a:r>
              <a:rPr lang="en-US" sz="2200" spc="-25" dirty="0">
                <a:solidFill>
                  <a:schemeClr val="tx1"/>
                </a:solidFill>
                <a:cs typeface="Consolas"/>
              </a:rPr>
              <a:t> </a:t>
            </a:r>
            <a:r>
              <a:rPr lang="en-US" sz="2200" dirty="0">
                <a:solidFill>
                  <a:schemeClr val="tx1"/>
                </a:solidFill>
                <a:cs typeface="Consolas"/>
              </a:rPr>
              <a:t>did,</a:t>
            </a:r>
            <a:r>
              <a:rPr lang="en-US" sz="2200" spc="-30" dirty="0">
                <a:solidFill>
                  <a:schemeClr val="tx1"/>
                </a:solidFill>
                <a:cs typeface="Consolas"/>
              </a:rPr>
              <a:t> </a:t>
            </a:r>
            <a:r>
              <a:rPr lang="en-US" sz="2200" dirty="0">
                <a:solidFill>
                  <a:schemeClr val="tx1"/>
                </a:solidFill>
                <a:cs typeface="Consolas"/>
              </a:rPr>
              <a:t>eighty,</a:t>
            </a:r>
            <a:r>
              <a:rPr lang="en-US" sz="2200" spc="-25" dirty="0">
                <a:solidFill>
                  <a:schemeClr val="tx1"/>
                </a:solidFill>
                <a:cs typeface="Consolas"/>
              </a:rPr>
              <a:t> </a:t>
            </a:r>
            <a:r>
              <a:rPr lang="en-US" sz="2200" dirty="0">
                <a:solidFill>
                  <a:schemeClr val="tx1"/>
                </a:solidFill>
                <a:cs typeface="Consolas"/>
              </a:rPr>
              <a:t>said,</a:t>
            </a:r>
            <a:r>
              <a:rPr lang="en-US" sz="2200" spc="-30" dirty="0">
                <a:solidFill>
                  <a:schemeClr val="tx1"/>
                </a:solidFill>
                <a:cs typeface="Consolas"/>
              </a:rPr>
              <a:t> </a:t>
            </a:r>
            <a:r>
              <a:rPr lang="en-US" sz="2200" dirty="0">
                <a:solidFill>
                  <a:schemeClr val="tx1"/>
                </a:solidFill>
                <a:cs typeface="Consolas"/>
              </a:rPr>
              <a:t>hard,</a:t>
            </a:r>
            <a:r>
              <a:rPr lang="en-US" sz="2200" spc="-20" dirty="0">
                <a:solidFill>
                  <a:schemeClr val="tx1"/>
                </a:solidFill>
                <a:cs typeface="Consolas"/>
              </a:rPr>
              <a:t> </a:t>
            </a:r>
            <a:r>
              <a:rPr lang="en-US" sz="2200" dirty="0">
                <a:solidFill>
                  <a:schemeClr val="tx1"/>
                </a:solidFill>
                <a:cs typeface="Consolas"/>
              </a:rPr>
              <a:t>'m,</a:t>
            </a:r>
            <a:r>
              <a:rPr lang="en-US" sz="2200" spc="5" dirty="0">
                <a:solidFill>
                  <a:schemeClr val="tx1"/>
                </a:solidFill>
                <a:cs typeface="Consolas"/>
              </a:rPr>
              <a:t> </a:t>
            </a:r>
            <a:r>
              <a:rPr lang="en-US" sz="2200" spc="-10" dirty="0" err="1">
                <a:solidFill>
                  <a:schemeClr val="tx1"/>
                </a:solidFill>
                <a:cs typeface="Consolas"/>
              </a:rPr>
              <a:t>july</a:t>
            </a:r>
            <a:r>
              <a:rPr lang="en-US" sz="2200" spc="-10" dirty="0">
                <a:solidFill>
                  <a:schemeClr val="tx1"/>
                </a:solidFill>
                <a:cs typeface="Consolas"/>
              </a:rPr>
              <a:t>, </a:t>
            </a:r>
            <a:r>
              <a:rPr lang="en-US" sz="2200" dirty="0">
                <a:solidFill>
                  <a:schemeClr val="tx1"/>
                </a:solidFill>
                <a:cs typeface="Consolas"/>
              </a:rPr>
              <a:t>bullish</a:t>
            </a:r>
          </a:p>
          <a:p>
            <a:pPr marL="812800" marR="5080" lvl="1" indent="-342900" algn="l">
              <a:lnSpc>
                <a:spcPct val="100000"/>
              </a:lnSpc>
              <a:spcBef>
                <a:spcPts val="1200"/>
              </a:spcBef>
              <a:buClr>
                <a:schemeClr val="tx1"/>
              </a:buClr>
              <a:buFont typeface="Arial" panose="020B0604020202020204" pitchFamily="34" charset="0"/>
              <a:buChar char="•"/>
            </a:pPr>
            <a:r>
              <a:rPr lang="en-US" sz="2200" spc="-25" dirty="0">
                <a:solidFill>
                  <a:schemeClr val="tx1"/>
                </a:solidFill>
                <a:cs typeface="Consolas"/>
              </a:rPr>
              <a:t> </a:t>
            </a:r>
            <a:r>
              <a:rPr lang="en-US" sz="2200" dirty="0">
                <a:solidFill>
                  <a:schemeClr val="tx1"/>
                </a:solidFill>
                <a:cs typeface="Consolas"/>
              </a:rPr>
              <a:t>that,</a:t>
            </a:r>
            <a:r>
              <a:rPr lang="en-US" sz="2200" spc="-35" dirty="0">
                <a:solidFill>
                  <a:schemeClr val="tx1"/>
                </a:solidFill>
                <a:cs typeface="Consolas"/>
              </a:rPr>
              <a:t> </a:t>
            </a:r>
            <a:r>
              <a:rPr lang="en-US" sz="2200" dirty="0">
                <a:solidFill>
                  <a:schemeClr val="tx1"/>
                </a:solidFill>
                <a:cs typeface="Consolas"/>
              </a:rPr>
              <a:t>or,</a:t>
            </a:r>
            <a:r>
              <a:rPr lang="en-US" sz="2200" spc="-35" dirty="0">
                <a:solidFill>
                  <a:schemeClr val="tx1"/>
                </a:solidFill>
                <a:cs typeface="Consolas"/>
              </a:rPr>
              <a:t> </a:t>
            </a:r>
            <a:r>
              <a:rPr lang="en-US" sz="2200" dirty="0">
                <a:solidFill>
                  <a:schemeClr val="tx1"/>
                </a:solidFill>
                <a:cs typeface="Consolas"/>
              </a:rPr>
              <a:t>limited,</a:t>
            </a:r>
            <a:r>
              <a:rPr lang="en-US" sz="2200" spc="-20" dirty="0">
                <a:solidFill>
                  <a:schemeClr val="tx1"/>
                </a:solidFill>
                <a:cs typeface="Consolas"/>
              </a:rPr>
              <a:t> </a:t>
            </a:r>
            <a:r>
              <a:rPr lang="en-US" sz="2200" spc="-25" dirty="0">
                <a:solidFill>
                  <a:schemeClr val="tx1"/>
                </a:solidFill>
                <a:cs typeface="Consolas"/>
              </a:rPr>
              <a:t>the</a:t>
            </a:r>
            <a:endParaRPr lang="en-US" sz="2200" dirty="0">
              <a:solidFill>
                <a:schemeClr val="tx1"/>
              </a:solidFill>
              <a:cs typeface="Consolas"/>
            </a:endParaRPr>
          </a:p>
        </p:txBody>
      </p:sp>
      <p:pic>
        <p:nvPicPr>
          <p:cNvPr id="14" name="object 2">
            <a:extLst>
              <a:ext uri="{FF2B5EF4-FFF2-40B4-BE49-F238E27FC236}">
                <a16:creationId xmlns:a16="http://schemas.microsoft.com/office/drawing/2014/main" id="{F6853804-C743-D886-D8CC-E925A348581B}"/>
              </a:ext>
            </a:extLst>
          </p:cNvPr>
          <p:cNvPicPr/>
          <p:nvPr/>
        </p:nvPicPr>
        <p:blipFill>
          <a:blip r:embed="rId2" cstate="print"/>
          <a:stretch>
            <a:fillRect/>
          </a:stretch>
        </p:blipFill>
        <p:spPr>
          <a:xfrm>
            <a:off x="9108488" y="209633"/>
            <a:ext cx="2921963" cy="3064252"/>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F315E134-B267-4AF8-8988-41AF05F1E25C}"/>
                  </a:ext>
                </a:extLst>
              </p:cNvPr>
              <p:cNvSpPr txBox="1">
                <a:spLocks/>
              </p:cNvSpPr>
              <p:nvPr/>
            </p:nvSpPr>
            <p:spPr>
              <a:xfrm>
                <a:off x="471489" y="926472"/>
                <a:ext cx="6153755" cy="1866604"/>
              </a:xfrm>
              <a:prstGeom prst="rect">
                <a:avLst/>
              </a:prstGeom>
              <a:ln w="19050">
                <a:solidFill>
                  <a:schemeClr val="tx1"/>
                </a:solidFill>
              </a:ln>
              <a:effectLst/>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b="1" dirty="0"/>
                  <a:t>Training:</a:t>
                </a:r>
                <a:r>
                  <a:rPr lang="en-US" sz="2200" dirty="0"/>
                  <a:t> Count word frequencies in corpus</a:t>
                </a:r>
              </a:p>
              <a:p>
                <a:pPr algn="l">
                  <a:spcBef>
                    <a:spcPts val="1200"/>
                  </a:spcBef>
                  <a:spcAft>
                    <a:spcPts val="1200"/>
                  </a:spcAft>
                </a:pPr>
                <a14:m>
                  <m:oMathPara xmlns:m="http://schemas.openxmlformats.org/officeDocument/2006/math">
                    <m:oMathParaPr>
                      <m:jc m:val="centerGroup"/>
                    </m:oMathParaPr>
                    <m:oMath xmlns:m="http://schemas.openxmlformats.org/officeDocument/2006/math">
                      <m:r>
                        <a:rPr lang="en-US" sz="2200">
                          <a:latin typeface="Cambria Math" panose="02040503050406030204" pitchFamily="18" charset="0"/>
                        </a:rPr>
                        <m:t>𝑃</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sub>
                          </m:sSub>
                        </m:e>
                      </m:d>
                      <m:r>
                        <a:rPr lang="ar-AE" sz="2200">
                          <a:latin typeface="Cambria Math" panose="02040503050406030204" pitchFamily="18" charset="0"/>
                        </a:rPr>
                        <m:t>=</m:t>
                      </m:r>
                      <m:f>
                        <m:fPr>
                          <m:ctrlPr>
                            <a:rPr lang="ar-AE" sz="2200" i="1">
                              <a:latin typeface="Cambria Math" panose="02040503050406030204" pitchFamily="18" charset="0"/>
                            </a:rPr>
                          </m:ctrlPr>
                        </m:fPr>
                        <m:num>
                          <m:r>
                            <m:rPr>
                              <m:nor/>
                            </m:rPr>
                            <a:rPr lang="en-US" sz="2200"/>
                            <m:t>count</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sub>
                              </m:sSub>
                            </m:e>
                          </m:d>
                        </m:num>
                        <m:den>
                          <m:r>
                            <a:rPr lang="ar-AE" sz="2200">
                              <a:latin typeface="Cambria Math" panose="02040503050406030204" pitchFamily="18" charset="0"/>
                            </a:rPr>
                            <m:t>𝑁</m:t>
                          </m:r>
                        </m:den>
                      </m:f>
                    </m:oMath>
                  </m:oMathPara>
                </a14:m>
                <a:endParaRPr lang="ar-AE" sz="2200" dirty="0"/>
              </a:p>
              <a:p>
                <a:pPr algn="l"/>
                <a:r>
                  <a:rPr lang="en-US" sz="2200" dirty="0"/>
                  <a:t>where </a:t>
                </a:r>
                <a14:m>
                  <m:oMath xmlns:m="http://schemas.openxmlformats.org/officeDocument/2006/math">
                    <m:r>
                      <a:rPr lang="en-US" sz="2200" i="1" dirty="0" smtClean="0">
                        <a:latin typeface="Cambria Math" panose="02040503050406030204" pitchFamily="18" charset="0"/>
                      </a:rPr>
                      <m:t>𝑁</m:t>
                    </m:r>
                  </m:oMath>
                </a14:m>
                <a:r>
                  <a:rPr lang="en-US" sz="2200" dirty="0"/>
                  <a:t> is the total number of words in corpus.</a:t>
                </a:r>
              </a:p>
            </p:txBody>
          </p:sp>
        </mc:Choice>
        <mc:Fallback xmlns="">
          <p:sp>
            <p:nvSpPr>
              <p:cNvPr id="15" name="Content Placeholder 2">
                <a:extLst>
                  <a:ext uri="{FF2B5EF4-FFF2-40B4-BE49-F238E27FC236}">
                    <a16:creationId xmlns:a16="http://schemas.microsoft.com/office/drawing/2014/main" id="{F315E134-B267-4AF8-8988-41AF05F1E25C}"/>
                  </a:ext>
                </a:extLst>
              </p:cNvPr>
              <p:cNvSpPr txBox="1">
                <a:spLocks noRot="1" noChangeAspect="1" noMove="1" noResize="1" noEditPoints="1" noAdjustHandles="1" noChangeArrowheads="1" noChangeShapeType="1" noTextEdit="1"/>
              </p:cNvSpPr>
              <p:nvPr/>
            </p:nvSpPr>
            <p:spPr>
              <a:xfrm>
                <a:off x="471489" y="926472"/>
                <a:ext cx="6153755" cy="1866604"/>
              </a:xfrm>
              <a:prstGeom prst="rect">
                <a:avLst/>
              </a:prstGeom>
              <a:blipFill>
                <a:blip r:embed="rId3"/>
                <a:stretch>
                  <a:fillRect l="-1185" t="-3883"/>
                </a:stretch>
              </a:blipFill>
              <a:ln w="19050">
                <a:solidFill>
                  <a:schemeClr val="tx1"/>
                </a:solidFill>
              </a:ln>
              <a:effectLst/>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333DFA00-C97C-7D50-6FDF-EC4FF5BC107C}"/>
              </a:ext>
            </a:extLst>
          </p:cNvPr>
          <p:cNvSpPr txBox="1">
            <a:spLocks/>
          </p:cNvSpPr>
          <p:nvPr/>
        </p:nvSpPr>
        <p:spPr>
          <a:xfrm>
            <a:off x="6359236" y="5551900"/>
            <a:ext cx="5671215" cy="1120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2000" dirty="0"/>
              <a:t>Individual words seem reasonable</a:t>
            </a:r>
          </a:p>
          <a:p>
            <a:pPr marL="342900" indent="-342900" algn="l">
              <a:buClr>
                <a:schemeClr val="tx1"/>
              </a:buClr>
              <a:buFont typeface="Arial" panose="020B0604020202020204" pitchFamily="34" charset="0"/>
              <a:buChar char="•"/>
            </a:pPr>
            <a:r>
              <a:rPr lang="en-US" sz="2000" dirty="0"/>
              <a:t>No coherence or grammatical structure</a:t>
            </a:r>
          </a:p>
          <a:p>
            <a:pPr marL="342900" indent="-342900" algn="l">
              <a:buClr>
                <a:schemeClr val="tx1"/>
              </a:buClr>
              <a:buFont typeface="Arial" panose="020B0604020202020204" pitchFamily="34" charset="0"/>
              <a:buChar char="•"/>
            </a:pPr>
            <a:r>
              <a:rPr lang="en-US" sz="2000" dirty="0"/>
              <a:t>Words appear with roughly correct frequencies</a:t>
            </a:r>
          </a:p>
        </p:txBody>
      </p:sp>
      <p:sp>
        <p:nvSpPr>
          <p:cNvPr id="17" name="TextBox 16">
            <a:extLst>
              <a:ext uri="{FF2B5EF4-FFF2-40B4-BE49-F238E27FC236}">
                <a16:creationId xmlns:a16="http://schemas.microsoft.com/office/drawing/2014/main" id="{9BC18181-8FFB-EBA6-A311-FCD15A443D64}"/>
              </a:ext>
            </a:extLst>
          </p:cNvPr>
          <p:cNvSpPr txBox="1"/>
          <p:nvPr/>
        </p:nvSpPr>
        <p:spPr>
          <a:xfrm>
            <a:off x="6848339" y="3273885"/>
            <a:ext cx="1331383" cy="307777"/>
          </a:xfrm>
          <a:prstGeom prst="rect">
            <a:avLst/>
          </a:prstGeom>
          <a:noFill/>
          <a:ln>
            <a:noFill/>
          </a:ln>
        </p:spPr>
        <p:txBody>
          <a:bodyPr wrap="square" rtlCol="0" anchor="ctr" anchorCtr="1">
            <a:spAutoFit/>
          </a:bodyPr>
          <a:lstStyle/>
          <a:p>
            <a:r>
              <a:rPr lang="en-US" sz="1400" dirty="0">
                <a:hlinkClick r:id="rId4"/>
              </a:rPr>
              <a:t>Jurafsky Slides</a:t>
            </a:r>
            <a:endParaRPr lang="en-US" sz="1400" dirty="0"/>
          </a:p>
        </p:txBody>
      </p:sp>
      <p:sp>
        <p:nvSpPr>
          <p:cNvPr id="18" name="Content Placeholder 2">
            <a:extLst>
              <a:ext uri="{FF2B5EF4-FFF2-40B4-BE49-F238E27FC236}">
                <a16:creationId xmlns:a16="http://schemas.microsoft.com/office/drawing/2014/main" id="{2C87E9D6-81D0-EC1C-0FE4-3B5F8052B6C9}"/>
              </a:ext>
            </a:extLst>
          </p:cNvPr>
          <p:cNvSpPr txBox="1">
            <a:spLocks/>
          </p:cNvSpPr>
          <p:nvPr/>
        </p:nvSpPr>
        <p:spPr>
          <a:xfrm>
            <a:off x="9316735" y="3290877"/>
            <a:ext cx="2505467" cy="5994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12700" marR="5080">
              <a:lnSpc>
                <a:spcPct val="100000"/>
              </a:lnSpc>
              <a:spcBef>
                <a:spcPts val="100"/>
              </a:spcBef>
            </a:pPr>
            <a:r>
              <a:rPr lang="en-US" sz="1600" dirty="0"/>
              <a:t>Sample probability distribution for a corpus.</a:t>
            </a:r>
            <a:endParaRPr lang="en-US" sz="1600" dirty="0">
              <a:solidFill>
                <a:schemeClr val="tx1"/>
              </a:solidFill>
              <a:cs typeface="Consolas"/>
            </a:endParaRPr>
          </a:p>
        </p:txBody>
      </p:sp>
    </p:spTree>
    <p:extLst>
      <p:ext uri="{BB962C8B-B14F-4D97-AF65-F5344CB8AC3E}">
        <p14:creationId xmlns:p14="http://schemas.microsoft.com/office/powerpoint/2010/main" val="218337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5C3EF-EDF7-9D0E-49C1-35468747C9B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35E5855-21A5-BAE8-5065-72FE399C045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Bigram Model</a:t>
            </a:r>
          </a:p>
        </p:txBody>
      </p:sp>
      <p:sp>
        <p:nvSpPr>
          <p:cNvPr id="8" name="Content Placeholder 2">
            <a:extLst>
              <a:ext uri="{FF2B5EF4-FFF2-40B4-BE49-F238E27FC236}">
                <a16:creationId xmlns:a16="http://schemas.microsoft.com/office/drawing/2014/main" id="{A1DFD82A-3022-DDAB-EA05-7AB220815226}"/>
              </a:ext>
            </a:extLst>
          </p:cNvPr>
          <p:cNvSpPr txBox="1">
            <a:spLocks/>
          </p:cNvSpPr>
          <p:nvPr/>
        </p:nvSpPr>
        <p:spPr>
          <a:xfrm>
            <a:off x="471488" y="2639826"/>
            <a:ext cx="7783049" cy="34778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12700" marR="5080" algn="l">
              <a:lnSpc>
                <a:spcPct val="100000"/>
              </a:lnSpc>
              <a:spcBef>
                <a:spcPts val="100"/>
              </a:spcBef>
            </a:pPr>
            <a:r>
              <a:rPr lang="en-US" sz="2200" dirty="0"/>
              <a:t>Some generated sentences from a bigram model:</a:t>
            </a:r>
          </a:p>
          <a:p>
            <a:pPr marL="812800" marR="5080" lvl="1" indent="-342900" algn="l">
              <a:lnSpc>
                <a:spcPct val="100000"/>
              </a:lnSpc>
              <a:spcBef>
                <a:spcPts val="1200"/>
              </a:spcBef>
              <a:buClr>
                <a:schemeClr val="tx1"/>
              </a:buClr>
              <a:buFont typeface="Arial" panose="020B0604020202020204" pitchFamily="34" charset="0"/>
              <a:buChar char="•"/>
            </a:pPr>
            <a:r>
              <a:rPr lang="en-US" sz="2400" dirty="0" err="1"/>
              <a:t>texaco</a:t>
            </a:r>
            <a:r>
              <a:rPr lang="en-US" sz="2400" dirty="0"/>
              <a:t>, rose, one, in, this, issue, is, pursuing, growth, in, a, boiler, house, said, </a:t>
            </a:r>
            <a:r>
              <a:rPr lang="en-US" sz="2400" dirty="0" err="1"/>
              <a:t>mr.</a:t>
            </a:r>
            <a:r>
              <a:rPr lang="en-US" sz="2400" dirty="0"/>
              <a:t>, </a:t>
            </a:r>
            <a:r>
              <a:rPr lang="en-US" sz="2400" dirty="0" err="1"/>
              <a:t>gurria</a:t>
            </a:r>
            <a:r>
              <a:rPr lang="en-US" sz="2400" dirty="0"/>
              <a:t>, </a:t>
            </a:r>
            <a:r>
              <a:rPr lang="en-US" sz="2400" dirty="0" err="1"/>
              <a:t>mexico</a:t>
            </a:r>
            <a:r>
              <a:rPr lang="en-US" sz="2400" dirty="0"/>
              <a:t>, 's, motion, control, proposal, without, permission, from, five, hundred, fifty, five, yen</a:t>
            </a:r>
          </a:p>
          <a:p>
            <a:pPr marL="812800" marR="5080" lvl="1" indent="-342900" algn="l">
              <a:lnSpc>
                <a:spcPct val="100000"/>
              </a:lnSpc>
              <a:spcBef>
                <a:spcPts val="1200"/>
              </a:spcBef>
              <a:buClr>
                <a:schemeClr val="tx1"/>
              </a:buClr>
              <a:buFont typeface="Arial" panose="020B0604020202020204" pitchFamily="34" charset="0"/>
              <a:buChar char="•"/>
            </a:pPr>
            <a:r>
              <a:rPr lang="en-US" sz="2400" dirty="0"/>
              <a:t>outside, new, car, parking, lot, of, the, agreement, reached</a:t>
            </a:r>
          </a:p>
          <a:p>
            <a:pPr marL="812800" marR="5080" lvl="1" indent="-342900" algn="l">
              <a:lnSpc>
                <a:spcPct val="100000"/>
              </a:lnSpc>
              <a:spcBef>
                <a:spcPts val="1200"/>
              </a:spcBef>
              <a:buClr>
                <a:schemeClr val="tx1"/>
              </a:buClr>
              <a:buFont typeface="Arial" panose="020B0604020202020204" pitchFamily="34" charset="0"/>
              <a:buChar char="•"/>
            </a:pPr>
            <a:r>
              <a:rPr lang="en-US" sz="2400" dirty="0"/>
              <a:t>this, would, be, a, record, </a:t>
            </a:r>
            <a:r>
              <a:rPr lang="en-US" sz="2400" dirty="0" err="1"/>
              <a:t>november</a:t>
            </a:r>
            <a:endParaRPr lang="en-US" sz="2200" dirty="0">
              <a:solidFill>
                <a:schemeClr val="tx1"/>
              </a:solidFill>
              <a:cs typeface="Consolas"/>
            </a:endParaRPr>
          </a:p>
        </p:txBody>
      </p:sp>
      <p:sp>
        <p:nvSpPr>
          <p:cNvPr id="15" name="Content Placeholder 2">
            <a:extLst>
              <a:ext uri="{FF2B5EF4-FFF2-40B4-BE49-F238E27FC236}">
                <a16:creationId xmlns:a16="http://schemas.microsoft.com/office/drawing/2014/main" id="{03B949BA-EFB8-5DA8-B8E5-BCD7E20C98A9}"/>
              </a:ext>
            </a:extLst>
          </p:cNvPr>
          <p:cNvSpPr txBox="1">
            <a:spLocks/>
          </p:cNvSpPr>
          <p:nvPr/>
        </p:nvSpPr>
        <p:spPr>
          <a:xfrm>
            <a:off x="884790" y="1215532"/>
            <a:ext cx="4152723" cy="718294"/>
          </a:xfrm>
          <a:prstGeom prst="rect">
            <a:avLst/>
          </a:prstGeom>
          <a:ln w="19050">
            <a:noFill/>
          </a:ln>
          <a:effectLst/>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spcAft>
                <a:spcPts val="1200"/>
              </a:spcAft>
            </a:pPr>
            <a:r>
              <a:rPr lang="en-US" sz="2200" dirty="0"/>
              <a:t>For Bigram models, the p</a:t>
            </a:r>
            <a:r>
              <a:rPr lang="en-US" sz="2200" dirty="0">
                <a:cs typeface="Calibri"/>
              </a:rPr>
              <a:t>resent</a:t>
            </a:r>
            <a:r>
              <a:rPr lang="en-US" sz="2200" spc="-45" dirty="0">
                <a:cs typeface="Calibri"/>
              </a:rPr>
              <a:t> </a:t>
            </a:r>
            <a:r>
              <a:rPr lang="en-US" sz="2200" dirty="0">
                <a:cs typeface="Calibri"/>
              </a:rPr>
              <a:t>depends</a:t>
            </a:r>
            <a:r>
              <a:rPr lang="en-US" sz="2200" spc="-60" dirty="0">
                <a:cs typeface="Calibri"/>
              </a:rPr>
              <a:t> </a:t>
            </a:r>
            <a:r>
              <a:rPr lang="en-US" sz="2200" dirty="0">
                <a:cs typeface="Calibri"/>
              </a:rPr>
              <a:t>on</a:t>
            </a:r>
            <a:r>
              <a:rPr lang="en-US" sz="2200" spc="-55" dirty="0">
                <a:cs typeface="Calibri"/>
              </a:rPr>
              <a:t> the </a:t>
            </a:r>
            <a:r>
              <a:rPr lang="en-US" sz="2200" dirty="0">
                <a:cs typeface="Calibri"/>
              </a:rPr>
              <a:t>immediate</a:t>
            </a:r>
            <a:r>
              <a:rPr lang="en-US" sz="2200" spc="-35" dirty="0">
                <a:cs typeface="Calibri"/>
              </a:rPr>
              <a:t> </a:t>
            </a:r>
            <a:r>
              <a:rPr lang="en-US" sz="2200" spc="-10" dirty="0">
                <a:cs typeface="Calibri"/>
              </a:rPr>
              <a:t>past.</a:t>
            </a:r>
            <a:endParaRPr lang="en-US" sz="2200" dirty="0"/>
          </a:p>
        </p:txBody>
      </p:sp>
      <p:sp>
        <p:nvSpPr>
          <p:cNvPr id="16" name="Content Placeholder 2">
            <a:extLst>
              <a:ext uri="{FF2B5EF4-FFF2-40B4-BE49-F238E27FC236}">
                <a16:creationId xmlns:a16="http://schemas.microsoft.com/office/drawing/2014/main" id="{4A272608-D240-C544-4B50-905ACFA68477}"/>
              </a:ext>
            </a:extLst>
          </p:cNvPr>
          <p:cNvSpPr txBox="1">
            <a:spLocks/>
          </p:cNvSpPr>
          <p:nvPr/>
        </p:nvSpPr>
        <p:spPr>
          <a:xfrm>
            <a:off x="7869381" y="5418391"/>
            <a:ext cx="4250575" cy="1120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2000" dirty="0"/>
              <a:t>Local coherence (pairs make sense)</a:t>
            </a:r>
          </a:p>
          <a:p>
            <a:pPr marL="342900" indent="-342900" algn="l">
              <a:buClr>
                <a:schemeClr val="tx1"/>
              </a:buClr>
              <a:buFont typeface="Arial" panose="020B0604020202020204" pitchFamily="34" charset="0"/>
              <a:buChar char="•"/>
            </a:pPr>
            <a:r>
              <a:rPr lang="en-US" sz="2000" dirty="0"/>
              <a:t>Some grammatical structure</a:t>
            </a:r>
          </a:p>
          <a:p>
            <a:pPr marL="342900" indent="-342900" algn="l">
              <a:buClr>
                <a:schemeClr val="tx1"/>
              </a:buClr>
              <a:buFont typeface="Arial" panose="020B0604020202020204" pitchFamily="34" charset="0"/>
              <a:buChar char="•"/>
            </a:pPr>
            <a:r>
              <a:rPr lang="en-US" sz="2000" dirty="0"/>
              <a:t>Still incoherent globally</a:t>
            </a:r>
          </a:p>
        </p:txBody>
      </p:sp>
      <p:sp>
        <p:nvSpPr>
          <p:cNvPr id="17" name="TextBox 16">
            <a:extLst>
              <a:ext uri="{FF2B5EF4-FFF2-40B4-BE49-F238E27FC236}">
                <a16:creationId xmlns:a16="http://schemas.microsoft.com/office/drawing/2014/main" id="{275D0094-98B3-60F9-CBA0-77FF7232894E}"/>
              </a:ext>
            </a:extLst>
          </p:cNvPr>
          <p:cNvSpPr txBox="1"/>
          <p:nvPr/>
        </p:nvSpPr>
        <p:spPr>
          <a:xfrm>
            <a:off x="6224884" y="2693859"/>
            <a:ext cx="1331383" cy="307777"/>
          </a:xfrm>
          <a:prstGeom prst="rect">
            <a:avLst/>
          </a:prstGeom>
          <a:noFill/>
          <a:ln>
            <a:noFill/>
          </a:ln>
        </p:spPr>
        <p:txBody>
          <a:bodyPr wrap="square" rtlCol="0" anchor="ctr" anchorCtr="1">
            <a:spAutoFit/>
          </a:bodyPr>
          <a:lstStyle/>
          <a:p>
            <a:r>
              <a:rPr lang="en-US" sz="1400" dirty="0">
                <a:hlinkClick r:id="rId2"/>
              </a:rPr>
              <a:t>Jurafsky Slides</a:t>
            </a:r>
            <a:endParaRPr lang="en-US" sz="1400"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3E8FC8E6-4F77-2A96-040F-A0122512998A}"/>
                  </a:ext>
                </a:extLst>
              </p:cNvPr>
              <p:cNvSpPr txBox="1">
                <a:spLocks/>
              </p:cNvSpPr>
              <p:nvPr/>
            </p:nvSpPr>
            <p:spPr>
              <a:xfrm>
                <a:off x="5666944" y="926472"/>
                <a:ext cx="6153755" cy="1292449"/>
              </a:xfrm>
              <a:prstGeom prst="rect">
                <a:avLst/>
              </a:prstGeom>
              <a:ln w="19050">
                <a:solidFill>
                  <a:schemeClr val="tx1"/>
                </a:solidFill>
              </a:ln>
              <a:effectLst/>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b="1" dirty="0"/>
                  <a:t>Training:</a:t>
                </a:r>
                <a:r>
                  <a:rPr lang="en-US" sz="2200" dirty="0"/>
                  <a:t> </a:t>
                </a:r>
                <a:r>
                  <a:rPr lang="en-US" sz="2000" dirty="0"/>
                  <a:t>Count word pairs in the corpus</a:t>
                </a:r>
                <a:endParaRPr lang="en-US" sz="2200" dirty="0"/>
              </a:p>
              <a:p>
                <a:pPr>
                  <a:spcBef>
                    <a:spcPts val="1200"/>
                  </a:spcBef>
                  <a:spcAft>
                    <a:spcPts val="1200"/>
                  </a:spcAft>
                </a:pPr>
                <a14:m>
                  <m:oMath xmlns:m="http://schemas.openxmlformats.org/officeDocument/2006/math">
                    <m:r>
                      <a:rPr lang="en-US" sz="2200">
                        <a:latin typeface="Cambria Math" panose="02040503050406030204" pitchFamily="18" charset="0"/>
                      </a:rPr>
                      <m:t>𝑃</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e>
                    </m:d>
                    <m:r>
                      <a:rPr lang="ar-AE" sz="2200">
                        <a:latin typeface="Cambria Math" panose="02040503050406030204" pitchFamily="18" charset="0"/>
                      </a:rPr>
                      <m:t>=</m:t>
                    </m:r>
                    <m:f>
                      <m:fPr>
                        <m:ctrlPr>
                          <a:rPr lang="ar-AE" sz="2200" i="1">
                            <a:latin typeface="Cambria Math" panose="02040503050406030204" pitchFamily="18" charset="0"/>
                          </a:rPr>
                        </m:ctrlPr>
                      </m:fPr>
                      <m:num>
                        <m:r>
                          <m:rPr>
                            <m:nor/>
                          </m:rPr>
                          <a:rPr lang="en-US" sz="2200"/>
                          <m:t>count</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r>
                                      <a:rPr lang="en-US" sz="2200">
                                        <a:latin typeface="Cambria Math" panose="02040503050406030204" pitchFamily="18" charset="0"/>
                                      </a:rPr>
                                      <m:t>−</m:t>
                                    </m:r>
                                    <m:r>
                                      <a:rPr lang="en-US" sz="2200">
                                        <a:latin typeface="Cambria Math" panose="02040503050406030204" pitchFamily="18" charset="0"/>
                                      </a:rPr>
                                      <m:t>1</m:t>
                                    </m:r>
                                  </m:sub>
                                </m:sSub>
                                <m:r>
                                  <a:rPr lang="en-US" sz="2200" i="1">
                                    <a:latin typeface="Cambria Math" panose="02040503050406030204" pitchFamily="18" charset="0"/>
                                  </a:rPr>
                                  <m:t>,</m:t>
                                </m:r>
                                <m:r>
                                  <a:rPr lang="ar-AE" sz="2200">
                                    <a:latin typeface="Cambria Math" panose="02040503050406030204" pitchFamily="18" charset="0"/>
                                  </a:rPr>
                                  <m:t>𝑤</m:t>
                                </m:r>
                              </m:e>
                              <m:sub>
                                <m:r>
                                  <a:rPr lang="ar-AE" sz="2200">
                                    <a:latin typeface="Cambria Math" panose="02040503050406030204" pitchFamily="18" charset="0"/>
                                  </a:rPr>
                                  <m:t>𝑖</m:t>
                                </m:r>
                              </m:sub>
                            </m:sSub>
                          </m:e>
                        </m:d>
                      </m:num>
                      <m:den>
                        <m:r>
                          <m:rPr>
                            <m:nor/>
                          </m:rPr>
                          <a:rPr lang="en-US" sz="2200"/>
                          <m:t>count</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r>
                                  <a:rPr lang="en-US" sz="2200">
                                    <a:latin typeface="Cambria Math" panose="02040503050406030204" pitchFamily="18" charset="0"/>
                                  </a:rPr>
                                  <m:t>−</m:t>
                                </m:r>
                                <m:r>
                                  <a:rPr lang="en-US" sz="2200">
                                    <a:latin typeface="Cambria Math" panose="02040503050406030204" pitchFamily="18" charset="0"/>
                                  </a:rPr>
                                  <m:t>1</m:t>
                                </m:r>
                              </m:sub>
                            </m:sSub>
                          </m:e>
                        </m:d>
                      </m:den>
                    </m:f>
                  </m:oMath>
                </a14:m>
                <a:r>
                  <a:rPr lang="en-US" sz="2200" dirty="0"/>
                  <a:t>.</a:t>
                </a:r>
              </a:p>
            </p:txBody>
          </p:sp>
        </mc:Choice>
        <mc:Fallback xmlns="">
          <p:sp>
            <p:nvSpPr>
              <p:cNvPr id="2" name="Content Placeholder 2">
                <a:extLst>
                  <a:ext uri="{FF2B5EF4-FFF2-40B4-BE49-F238E27FC236}">
                    <a16:creationId xmlns:a16="http://schemas.microsoft.com/office/drawing/2014/main" id="{3E8FC8E6-4F77-2A96-040F-A0122512998A}"/>
                  </a:ext>
                </a:extLst>
              </p:cNvPr>
              <p:cNvSpPr txBox="1">
                <a:spLocks noRot="1" noChangeAspect="1" noMove="1" noResize="1" noEditPoints="1" noAdjustHandles="1" noChangeArrowheads="1" noChangeShapeType="1" noTextEdit="1"/>
              </p:cNvSpPr>
              <p:nvPr/>
            </p:nvSpPr>
            <p:spPr>
              <a:xfrm>
                <a:off x="5666944" y="926472"/>
                <a:ext cx="6153755" cy="1292449"/>
              </a:xfrm>
              <a:prstGeom prst="rect">
                <a:avLst/>
              </a:prstGeom>
              <a:blipFill>
                <a:blip r:embed="rId3"/>
                <a:stretch>
                  <a:fillRect l="-1186" t="-5581"/>
                </a:stretch>
              </a:blipFill>
              <a:ln w="19050">
                <a:solidFill>
                  <a:schemeClr val="tx1"/>
                </a:solidFill>
              </a:ln>
              <a:effectLst/>
            </p:spPr>
            <p:txBody>
              <a:bodyPr/>
              <a:lstStyle/>
              <a:p>
                <a:r>
                  <a:rPr lang="en-US">
                    <a:noFill/>
                  </a:rPr>
                  <a:t> </a:t>
                </a:r>
              </a:p>
            </p:txBody>
          </p:sp>
        </mc:Fallback>
      </mc:AlternateContent>
    </p:spTree>
    <p:extLst>
      <p:ext uri="{BB962C8B-B14F-4D97-AF65-F5344CB8AC3E}">
        <p14:creationId xmlns:p14="http://schemas.microsoft.com/office/powerpoint/2010/main" val="114158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6D2A5-4743-33AE-DCF9-1585A11B4BA8}"/>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06E6D95-0479-71C0-2A99-25083D686B39}"/>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Trigram Model</a:t>
            </a:r>
          </a:p>
        </p:txBody>
      </p:sp>
      <p:sp>
        <p:nvSpPr>
          <p:cNvPr id="8" name="Content Placeholder 2">
            <a:extLst>
              <a:ext uri="{FF2B5EF4-FFF2-40B4-BE49-F238E27FC236}">
                <a16:creationId xmlns:a16="http://schemas.microsoft.com/office/drawing/2014/main" id="{553DE185-B8B8-1642-3414-65C08F9A9EDA}"/>
              </a:ext>
            </a:extLst>
          </p:cNvPr>
          <p:cNvSpPr txBox="1">
            <a:spLocks/>
          </p:cNvSpPr>
          <p:nvPr/>
        </p:nvSpPr>
        <p:spPr>
          <a:xfrm>
            <a:off x="471489" y="3157604"/>
            <a:ext cx="7217785" cy="31292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12700" marR="5080" algn="l">
              <a:lnSpc>
                <a:spcPct val="100000"/>
              </a:lnSpc>
              <a:spcBef>
                <a:spcPts val="100"/>
              </a:spcBef>
            </a:pPr>
            <a:r>
              <a:rPr lang="en-US" sz="2000" dirty="0"/>
              <a:t>Some generated sentences from a trigram model:</a:t>
            </a:r>
          </a:p>
          <a:p>
            <a:pPr marL="812800" marR="5080" lvl="1" indent="-342900" algn="l">
              <a:lnSpc>
                <a:spcPct val="100000"/>
              </a:lnSpc>
              <a:spcBef>
                <a:spcPts val="1200"/>
              </a:spcBef>
              <a:buClr>
                <a:schemeClr val="tx1"/>
              </a:buClr>
              <a:buFont typeface="Arial" panose="020B0604020202020204" pitchFamily="34" charset="0"/>
              <a:buChar char="•"/>
            </a:pPr>
            <a:r>
              <a:rPr lang="en-US" dirty="0"/>
              <a:t>neural network that perfectly fits a finite dataset</a:t>
            </a:r>
          </a:p>
          <a:p>
            <a:pPr marL="812800" marR="5080" lvl="1" indent="-342900" algn="l">
              <a:lnSpc>
                <a:spcPct val="100000"/>
              </a:lnSpc>
              <a:spcBef>
                <a:spcPts val="1200"/>
              </a:spcBef>
              <a:buClr>
                <a:schemeClr val="tx1"/>
              </a:buClr>
              <a:buFont typeface="Arial" panose="020B0604020202020204" pitchFamily="34" charset="0"/>
              <a:buChar char="•"/>
            </a:pPr>
            <a:r>
              <a:rPr lang="en-US" dirty="0"/>
              <a:t>statistical learning cannot justify parameter counts from interpolation alone in the same way</a:t>
            </a:r>
          </a:p>
          <a:p>
            <a:pPr marL="812800" marR="5080" lvl="1" indent="-342900" algn="l">
              <a:lnSpc>
                <a:spcPct val="100000"/>
              </a:lnSpc>
              <a:spcBef>
                <a:spcPts val="1200"/>
              </a:spcBef>
              <a:buClr>
                <a:schemeClr val="tx1"/>
              </a:buClr>
              <a:buFont typeface="Arial" panose="020B0604020202020204" pitchFamily="34" charset="0"/>
              <a:buChar char="•"/>
            </a:pPr>
            <a:r>
              <a:rPr lang="en-US" dirty="0"/>
              <a:t>any first order theory with an infinite model also has a countable model compression knowledge distillation generalization theory the epistemology of deep learning and the criticism of the bigger is better doctrine</a:t>
            </a:r>
            <a:endParaRPr lang="en-US" dirty="0">
              <a:solidFill>
                <a:schemeClr val="tx1"/>
              </a:solidFill>
              <a:cs typeface="Consolas"/>
            </a:endParaRPr>
          </a:p>
        </p:txBody>
      </p:sp>
      <p:sp>
        <p:nvSpPr>
          <p:cNvPr id="16" name="Content Placeholder 2">
            <a:extLst>
              <a:ext uri="{FF2B5EF4-FFF2-40B4-BE49-F238E27FC236}">
                <a16:creationId xmlns:a16="http://schemas.microsoft.com/office/drawing/2014/main" id="{5CCA5375-52DE-DF25-647F-7DFA4196F864}"/>
              </a:ext>
            </a:extLst>
          </p:cNvPr>
          <p:cNvSpPr txBox="1">
            <a:spLocks/>
          </p:cNvSpPr>
          <p:nvPr/>
        </p:nvSpPr>
        <p:spPr>
          <a:xfrm>
            <a:off x="8019011" y="4162099"/>
            <a:ext cx="3851130" cy="1120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2000" dirty="0"/>
              <a:t>Better local coherence</a:t>
            </a:r>
          </a:p>
          <a:p>
            <a:pPr marL="342900" indent="-342900" algn="l">
              <a:buClr>
                <a:schemeClr val="tx1"/>
              </a:buClr>
              <a:buFont typeface="Arial" panose="020B0604020202020204" pitchFamily="34" charset="0"/>
              <a:buChar char="•"/>
            </a:pPr>
            <a:r>
              <a:rPr lang="en-US" sz="2000" dirty="0"/>
              <a:t>More grammatical</a:t>
            </a:r>
          </a:p>
          <a:p>
            <a:pPr marL="342900" indent="-342900" algn="l">
              <a:buClr>
                <a:schemeClr val="tx1"/>
              </a:buClr>
              <a:buFont typeface="Arial" panose="020B0604020202020204" pitchFamily="34" charset="0"/>
              <a:buChar char="•"/>
            </a:pPr>
            <a:r>
              <a:rPr lang="en-US" sz="2000" dirty="0"/>
              <a:t>Still lacks long-range coherence</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A628F16D-2557-37E7-67A1-E11447ECD669}"/>
                  </a:ext>
                </a:extLst>
              </p:cNvPr>
              <p:cNvSpPr txBox="1">
                <a:spLocks/>
              </p:cNvSpPr>
              <p:nvPr/>
            </p:nvSpPr>
            <p:spPr>
              <a:xfrm>
                <a:off x="2807366" y="1208647"/>
                <a:ext cx="6153755" cy="1292449"/>
              </a:xfrm>
              <a:prstGeom prst="rect">
                <a:avLst/>
              </a:prstGeom>
              <a:ln w="19050">
                <a:solidFill>
                  <a:schemeClr val="tx1"/>
                </a:solidFill>
              </a:ln>
              <a:effectLst/>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b="1" dirty="0"/>
                  <a:t>Training:</a:t>
                </a:r>
                <a:r>
                  <a:rPr lang="en-US" sz="2200" dirty="0"/>
                  <a:t> </a:t>
                </a:r>
                <a:r>
                  <a:rPr lang="en-US" sz="2000" dirty="0"/>
                  <a:t>Count word triples in the corpus</a:t>
                </a:r>
                <a:endParaRPr lang="en-US" sz="2200" dirty="0"/>
              </a:p>
              <a:p>
                <a:pPr>
                  <a:spcBef>
                    <a:spcPts val="1200"/>
                  </a:spcBef>
                  <a:spcAft>
                    <a:spcPts val="1200"/>
                  </a:spcAft>
                </a:pPr>
                <a14:m>
                  <m:oMath xmlns:m="http://schemas.openxmlformats.org/officeDocument/2006/math">
                    <m:r>
                      <a:rPr lang="en-US" sz="2200">
                        <a:latin typeface="Cambria Math" panose="02040503050406030204" pitchFamily="18" charset="0"/>
                      </a:rPr>
                      <m:t>𝑃</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m:t>
                            </m:r>
                            <m:r>
                              <a:rPr lang="en-US" sz="2200" i="1">
                                <a:latin typeface="Cambria Math" panose="02040503050406030204" pitchFamily="18" charset="0"/>
                              </a:rPr>
                              <m:t>−</m:t>
                            </m:r>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e>
                    </m:d>
                    <m:r>
                      <a:rPr lang="ar-AE" sz="2200">
                        <a:latin typeface="Cambria Math" panose="02040503050406030204" pitchFamily="18" charset="0"/>
                      </a:rPr>
                      <m:t>=</m:t>
                    </m:r>
                    <m:f>
                      <m:fPr>
                        <m:ctrlPr>
                          <a:rPr lang="ar-AE" sz="2200" i="1">
                            <a:latin typeface="Cambria Math" panose="02040503050406030204" pitchFamily="18" charset="0"/>
                          </a:rPr>
                        </m:ctrlPr>
                      </m:fPr>
                      <m:num>
                        <m:r>
                          <m:rPr>
                            <m:nor/>
                          </m:rPr>
                          <a:rPr lang="en-US" sz="2200"/>
                          <m:t>count</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r>
                                      <a:rPr lang="en-US" sz="2200">
                                        <a:latin typeface="Cambria Math" panose="02040503050406030204" pitchFamily="18" charset="0"/>
                                      </a:rPr>
                                      <m:t>−</m:t>
                                    </m:r>
                                    <m:r>
                                      <a:rPr lang="en-US" sz="2200" b="0" i="0" smtClean="0">
                                        <a:latin typeface="Cambria Math" panose="02040503050406030204" pitchFamily="18" charset="0"/>
                                      </a:rPr>
                                      <m:t>2</m:t>
                                    </m:r>
                                  </m:sub>
                                </m:sSub>
                                <m:r>
                                  <a:rPr lang="en-US" sz="2200" b="0" i="1" smtClean="0">
                                    <a:latin typeface="Cambria Math" panose="02040503050406030204" pitchFamily="18" charset="0"/>
                                  </a:rPr>
                                  <m:t>,</m:t>
                                </m:r>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r>
                                      <a:rPr lang="en-US" sz="2200">
                                        <a:latin typeface="Cambria Math" panose="02040503050406030204" pitchFamily="18" charset="0"/>
                                      </a:rPr>
                                      <m:t>−</m:t>
                                    </m:r>
                                    <m:r>
                                      <a:rPr lang="en-US" sz="2200">
                                        <a:latin typeface="Cambria Math" panose="02040503050406030204" pitchFamily="18" charset="0"/>
                                      </a:rPr>
                                      <m:t>1</m:t>
                                    </m:r>
                                  </m:sub>
                                </m:sSub>
                                <m:r>
                                  <a:rPr lang="en-US" sz="2200" i="1">
                                    <a:latin typeface="Cambria Math" panose="02040503050406030204" pitchFamily="18" charset="0"/>
                                  </a:rPr>
                                  <m:t>,</m:t>
                                </m:r>
                                <m:r>
                                  <a:rPr lang="ar-AE" sz="2200">
                                    <a:latin typeface="Cambria Math" panose="02040503050406030204" pitchFamily="18" charset="0"/>
                                  </a:rPr>
                                  <m:t>𝑤</m:t>
                                </m:r>
                              </m:e>
                              <m:sub>
                                <m:r>
                                  <a:rPr lang="ar-AE" sz="2200">
                                    <a:latin typeface="Cambria Math" panose="02040503050406030204" pitchFamily="18" charset="0"/>
                                  </a:rPr>
                                  <m:t>𝑖</m:t>
                                </m:r>
                              </m:sub>
                            </m:sSub>
                          </m:e>
                        </m:d>
                      </m:num>
                      <m:den>
                        <m:r>
                          <m:rPr>
                            <m:nor/>
                          </m:rPr>
                          <a:rPr lang="en-US" sz="2200"/>
                          <m:t>count</m:t>
                        </m:r>
                        <m:d>
                          <m:dPr>
                            <m:ctrlPr>
                              <a:rPr lang="en-US" sz="2200" i="1">
                                <a:latin typeface="Cambria Math" panose="02040503050406030204" pitchFamily="18" charset="0"/>
                              </a:rPr>
                            </m:ctrlPr>
                          </m:dPr>
                          <m:e>
                            <m:sSub>
                              <m:sSubPr>
                                <m:ctrlPr>
                                  <a:rPr lang="ar-AE" sz="2200" i="1">
                                    <a:latin typeface="Cambria Math" panose="02040503050406030204" pitchFamily="18" charset="0"/>
                                  </a:rPr>
                                </m:ctrlPr>
                              </m:sSubPr>
                              <m:e>
                                <m:r>
                                  <a:rPr lang="ar-AE" sz="2200">
                                    <a:latin typeface="Cambria Math" panose="02040503050406030204" pitchFamily="18" charset="0"/>
                                  </a:rPr>
                                  <m:t>𝑤</m:t>
                                </m:r>
                              </m:e>
                              <m:sub>
                                <m:r>
                                  <a:rPr lang="ar-AE" sz="2200">
                                    <a:latin typeface="Cambria Math" panose="02040503050406030204" pitchFamily="18" charset="0"/>
                                  </a:rPr>
                                  <m:t>𝑖</m:t>
                                </m:r>
                                <m:r>
                                  <a:rPr lang="en-US" sz="2200" b="0" i="0" smtClean="0">
                                    <a:latin typeface="Cambria Math" panose="02040503050406030204" pitchFamily="18" charset="0"/>
                                  </a:rPr>
                                  <m:t>−</m:t>
                                </m:r>
                                <m:r>
                                  <a:rPr lang="en-US" sz="2200" b="0" i="0" smtClean="0">
                                    <a:latin typeface="Cambria Math" panose="02040503050406030204" pitchFamily="18" charset="0"/>
                                  </a:rPr>
                                  <m:t>2</m:t>
                                </m:r>
                              </m:sub>
                            </m:sSub>
                          </m:e>
                        </m:d>
                      </m:den>
                    </m:f>
                  </m:oMath>
                </a14:m>
                <a:r>
                  <a:rPr lang="en-US" sz="2200" dirty="0"/>
                  <a:t>.</a:t>
                </a:r>
              </a:p>
            </p:txBody>
          </p:sp>
        </mc:Choice>
        <mc:Fallback xmlns="">
          <p:sp>
            <p:nvSpPr>
              <p:cNvPr id="2" name="Content Placeholder 2">
                <a:extLst>
                  <a:ext uri="{FF2B5EF4-FFF2-40B4-BE49-F238E27FC236}">
                    <a16:creationId xmlns:a16="http://schemas.microsoft.com/office/drawing/2014/main" id="{A628F16D-2557-37E7-67A1-E11447ECD669}"/>
                  </a:ext>
                </a:extLst>
              </p:cNvPr>
              <p:cNvSpPr txBox="1">
                <a:spLocks noRot="1" noChangeAspect="1" noMove="1" noResize="1" noEditPoints="1" noAdjustHandles="1" noChangeArrowheads="1" noChangeShapeType="1" noTextEdit="1"/>
              </p:cNvSpPr>
              <p:nvPr/>
            </p:nvSpPr>
            <p:spPr>
              <a:xfrm>
                <a:off x="2807366" y="1208647"/>
                <a:ext cx="6153755" cy="1292449"/>
              </a:xfrm>
              <a:prstGeom prst="rect">
                <a:avLst/>
              </a:prstGeom>
              <a:blipFill>
                <a:blip r:embed="rId2"/>
                <a:stretch>
                  <a:fillRect l="-1186" t="-5116"/>
                </a:stretch>
              </a:blipFill>
              <a:ln w="19050">
                <a:solidFill>
                  <a:schemeClr val="tx1"/>
                </a:solidFill>
              </a:ln>
              <a:effectLst/>
            </p:spPr>
            <p:txBody>
              <a:bodyPr/>
              <a:lstStyle/>
              <a:p>
                <a:r>
                  <a:rPr lang="en-US">
                    <a:noFill/>
                  </a:rPr>
                  <a:t> </a:t>
                </a:r>
              </a:p>
            </p:txBody>
          </p:sp>
        </mc:Fallback>
      </mc:AlternateContent>
    </p:spTree>
    <p:extLst>
      <p:ext uri="{BB962C8B-B14F-4D97-AF65-F5344CB8AC3E}">
        <p14:creationId xmlns:p14="http://schemas.microsoft.com/office/powerpoint/2010/main" val="101294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07E6-70D4-0546-5192-D558B10FFD2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F41AD53-154E-9A19-DED0-7F391F29CB7B}"/>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r"/>
            <a:r>
              <a:rPr lang="en-US" sz="3600" dirty="0"/>
              <a:t>Bigram Example</a:t>
            </a:r>
          </a:p>
        </p:txBody>
      </p:sp>
      <p:sp>
        <p:nvSpPr>
          <p:cNvPr id="9" name="TextBox 8">
            <a:extLst>
              <a:ext uri="{FF2B5EF4-FFF2-40B4-BE49-F238E27FC236}">
                <a16:creationId xmlns:a16="http://schemas.microsoft.com/office/drawing/2014/main" id="{C8337860-73D6-DAF9-E5BC-08C731AD351A}"/>
              </a:ext>
            </a:extLst>
          </p:cNvPr>
          <p:cNvSpPr txBox="1"/>
          <p:nvPr/>
        </p:nvSpPr>
        <p:spPr>
          <a:xfrm>
            <a:off x="369604" y="568260"/>
            <a:ext cx="5335076" cy="923330"/>
          </a:xfrm>
          <a:prstGeom prst="rect">
            <a:avLst/>
          </a:prstGeom>
          <a:noFill/>
          <a:ln>
            <a:noFill/>
          </a:ln>
        </p:spPr>
        <p:txBody>
          <a:bodyPr wrap="square">
            <a:spAutoFit/>
          </a:bodyPr>
          <a:lstStyle/>
          <a:p>
            <a:pPr indent="0">
              <a:buNone/>
            </a:pPr>
            <a:r>
              <a:rPr lang="en-US" dirty="0">
                <a:latin typeface="Consolas" panose="020B0609020204030204" pitchFamily="49" charset="0"/>
              </a:rPr>
              <a:t>&lt;s&gt; I am Sam &lt;/s&gt;</a:t>
            </a:r>
          </a:p>
          <a:p>
            <a:pPr indent="0">
              <a:buNone/>
            </a:pPr>
            <a:r>
              <a:rPr lang="en-US" dirty="0">
                <a:latin typeface="Consolas" panose="020B0609020204030204" pitchFamily="49" charset="0"/>
              </a:rPr>
              <a:t>&lt;s&gt; Sam I am &lt;/s&gt;</a:t>
            </a:r>
          </a:p>
          <a:p>
            <a:pPr indent="0">
              <a:buNone/>
            </a:pPr>
            <a:r>
              <a:rPr lang="en-US" dirty="0">
                <a:latin typeface="Consolas" panose="020B0609020204030204" pitchFamily="49" charset="0"/>
              </a:rPr>
              <a:t>&lt;s&gt; I do not like green eggs and ham &lt;/s&gt;</a:t>
            </a:r>
          </a:p>
        </p:txBody>
      </p:sp>
      <p:graphicFrame>
        <p:nvGraphicFramePr>
          <p:cNvPr id="10" name="Content Placeholder 5">
            <a:extLst>
              <a:ext uri="{FF2B5EF4-FFF2-40B4-BE49-F238E27FC236}">
                <a16:creationId xmlns:a16="http://schemas.microsoft.com/office/drawing/2014/main" id="{A4A1F431-7815-79D5-8981-3243B7F17DB4}"/>
              </a:ext>
            </a:extLst>
          </p:cNvPr>
          <p:cNvGraphicFramePr>
            <a:graphicFrameLocks/>
          </p:cNvGraphicFramePr>
          <p:nvPr>
            <p:extLst>
              <p:ext uri="{D42A27DB-BD31-4B8C-83A1-F6EECF244321}">
                <p14:modId xmlns:p14="http://schemas.microsoft.com/office/powerpoint/2010/main" val="2946663429"/>
              </p:ext>
            </p:extLst>
          </p:nvPr>
        </p:nvGraphicFramePr>
        <p:xfrm>
          <a:off x="2118114" y="1926272"/>
          <a:ext cx="9802677" cy="4693920"/>
        </p:xfrm>
        <a:graphic>
          <a:graphicData uri="http://schemas.openxmlformats.org/drawingml/2006/table">
            <a:tbl>
              <a:tblPr firstRow="1" bandRow="1">
                <a:tableStyleId>{5C22544A-7EE6-4342-B048-85BDC9FD1C3A}</a:tableStyleId>
              </a:tblPr>
              <a:tblGrid>
                <a:gridCol w="790533">
                  <a:extLst>
                    <a:ext uri="{9D8B030D-6E8A-4147-A177-3AD203B41FA5}">
                      <a16:colId xmlns:a16="http://schemas.microsoft.com/office/drawing/2014/main" val="20000"/>
                    </a:ext>
                  </a:extLst>
                </a:gridCol>
                <a:gridCol w="729209">
                  <a:extLst>
                    <a:ext uri="{9D8B030D-6E8A-4147-A177-3AD203B41FA5}">
                      <a16:colId xmlns:a16="http://schemas.microsoft.com/office/drawing/2014/main" val="547028779"/>
                    </a:ext>
                  </a:extLst>
                </a:gridCol>
                <a:gridCol w="574863">
                  <a:extLst>
                    <a:ext uri="{9D8B030D-6E8A-4147-A177-3AD203B41FA5}">
                      <a16:colId xmlns:a16="http://schemas.microsoft.com/office/drawing/2014/main" val="20001"/>
                    </a:ext>
                  </a:extLst>
                </a:gridCol>
                <a:gridCol w="698202">
                  <a:extLst>
                    <a:ext uri="{9D8B030D-6E8A-4147-A177-3AD203B41FA5}">
                      <a16:colId xmlns:a16="http://schemas.microsoft.com/office/drawing/2014/main" val="20002"/>
                    </a:ext>
                  </a:extLst>
                </a:gridCol>
                <a:gridCol w="698202">
                  <a:extLst>
                    <a:ext uri="{9D8B030D-6E8A-4147-A177-3AD203B41FA5}">
                      <a16:colId xmlns:a16="http://schemas.microsoft.com/office/drawing/2014/main" val="20003"/>
                    </a:ext>
                  </a:extLst>
                </a:gridCol>
                <a:gridCol w="698202">
                  <a:extLst>
                    <a:ext uri="{9D8B030D-6E8A-4147-A177-3AD203B41FA5}">
                      <a16:colId xmlns:a16="http://schemas.microsoft.com/office/drawing/2014/main" val="20004"/>
                    </a:ext>
                  </a:extLst>
                </a:gridCol>
                <a:gridCol w="698202">
                  <a:extLst>
                    <a:ext uri="{9D8B030D-6E8A-4147-A177-3AD203B41FA5}">
                      <a16:colId xmlns:a16="http://schemas.microsoft.com/office/drawing/2014/main" val="20005"/>
                    </a:ext>
                  </a:extLst>
                </a:gridCol>
                <a:gridCol w="698202">
                  <a:extLst>
                    <a:ext uri="{9D8B030D-6E8A-4147-A177-3AD203B41FA5}">
                      <a16:colId xmlns:a16="http://schemas.microsoft.com/office/drawing/2014/main" val="1922556984"/>
                    </a:ext>
                  </a:extLst>
                </a:gridCol>
                <a:gridCol w="799237">
                  <a:extLst>
                    <a:ext uri="{9D8B030D-6E8A-4147-A177-3AD203B41FA5}">
                      <a16:colId xmlns:a16="http://schemas.microsoft.com/office/drawing/2014/main" val="921440907"/>
                    </a:ext>
                  </a:extLst>
                </a:gridCol>
                <a:gridCol w="718077">
                  <a:extLst>
                    <a:ext uri="{9D8B030D-6E8A-4147-A177-3AD203B41FA5}">
                      <a16:colId xmlns:a16="http://schemas.microsoft.com/office/drawing/2014/main" val="1729720257"/>
                    </a:ext>
                  </a:extLst>
                </a:gridCol>
                <a:gridCol w="577292">
                  <a:extLst>
                    <a:ext uri="{9D8B030D-6E8A-4147-A177-3AD203B41FA5}">
                      <a16:colId xmlns:a16="http://schemas.microsoft.com/office/drawing/2014/main" val="3244394872"/>
                    </a:ext>
                  </a:extLst>
                </a:gridCol>
                <a:gridCol w="698202">
                  <a:extLst>
                    <a:ext uri="{9D8B030D-6E8A-4147-A177-3AD203B41FA5}">
                      <a16:colId xmlns:a16="http://schemas.microsoft.com/office/drawing/2014/main" val="2476558858"/>
                    </a:ext>
                  </a:extLst>
                </a:gridCol>
                <a:gridCol w="639377">
                  <a:extLst>
                    <a:ext uri="{9D8B030D-6E8A-4147-A177-3AD203B41FA5}">
                      <a16:colId xmlns:a16="http://schemas.microsoft.com/office/drawing/2014/main" val="3088504195"/>
                    </a:ext>
                  </a:extLst>
                </a:gridCol>
                <a:gridCol w="784877">
                  <a:extLst>
                    <a:ext uri="{9D8B030D-6E8A-4147-A177-3AD203B41FA5}">
                      <a16:colId xmlns:a16="http://schemas.microsoft.com/office/drawing/2014/main" val="2762160658"/>
                    </a:ext>
                  </a:extLst>
                </a:gridCol>
              </a:tblGrid>
              <a:tr h="334332">
                <a:tc>
                  <a:txBody>
                    <a:bodyPr/>
                    <a:lstStyle/>
                    <a:p>
                      <a:pPr algn="ct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&lt;s&gt;</a:t>
                      </a:r>
                      <a:endParaRPr sz="1600" dirty="0">
                        <a:latin typeface="Consolas" panose="020B0609020204030204" pitchFamily="49" charset="0"/>
                      </a:endParaRPr>
                    </a:p>
                  </a:txBody>
                  <a:tcPr/>
                </a:tc>
                <a:tc>
                  <a:txBody>
                    <a:bodyPr/>
                    <a:lstStyle/>
                    <a:p>
                      <a:pPr marL="0" lvl="0" indent="0" algn="ctr">
                        <a:buNone/>
                      </a:pPr>
                      <a:r>
                        <a:rPr sz="1600" dirty="0">
                          <a:latin typeface="Consolas" panose="020B0609020204030204" pitchFamily="49" charset="0"/>
                        </a:rPr>
                        <a:t>I</a:t>
                      </a:r>
                    </a:p>
                  </a:txBody>
                  <a:tcPr/>
                </a:tc>
                <a:tc>
                  <a:txBody>
                    <a:bodyPr/>
                    <a:lstStyle/>
                    <a:p>
                      <a:pPr marL="0" lvl="0" indent="0" algn="ctr">
                        <a:buNone/>
                      </a:pPr>
                      <a:r>
                        <a:rPr sz="1600" dirty="0">
                          <a:latin typeface="Consolas" panose="020B0609020204030204" pitchFamily="49" charset="0"/>
                        </a:rPr>
                        <a:t>am</a:t>
                      </a:r>
                    </a:p>
                  </a:txBody>
                  <a:tcPr/>
                </a:tc>
                <a:tc>
                  <a:txBody>
                    <a:bodyPr/>
                    <a:lstStyle/>
                    <a:p>
                      <a:pPr marL="0" lvl="0" indent="0" algn="ctr">
                        <a:buNone/>
                      </a:pPr>
                      <a:r>
                        <a:rPr sz="1600" dirty="0">
                          <a:latin typeface="Consolas" panose="020B0609020204030204" pitchFamily="49" charset="0"/>
                        </a:rPr>
                        <a:t>Sam</a:t>
                      </a:r>
                    </a:p>
                  </a:txBody>
                  <a:tcPr/>
                </a:tc>
                <a:tc>
                  <a:txBody>
                    <a:bodyPr/>
                    <a:lstStyle/>
                    <a:p>
                      <a:pPr marL="0" lvl="0" indent="0" algn="ctr">
                        <a:buNone/>
                      </a:pPr>
                      <a:r>
                        <a:rPr sz="1600" dirty="0">
                          <a:latin typeface="Consolas" panose="020B0609020204030204" pitchFamily="49" charset="0"/>
                        </a:rPr>
                        <a:t>do</a:t>
                      </a:r>
                    </a:p>
                  </a:txBody>
                  <a:tcPr/>
                </a:tc>
                <a:tc>
                  <a:txBody>
                    <a:bodyPr/>
                    <a:lstStyle/>
                    <a:p>
                      <a:pPr marL="0" lvl="0" indent="0" algn="ctr">
                        <a:buNone/>
                      </a:pPr>
                      <a:r>
                        <a:rPr sz="1600" dirty="0">
                          <a:latin typeface="Consolas" panose="020B0609020204030204" pitchFamily="49" charset="0"/>
                        </a:rPr>
                        <a:t>not</a:t>
                      </a:r>
                    </a:p>
                  </a:txBody>
                  <a:tcPr/>
                </a:tc>
                <a:tc>
                  <a:txBody>
                    <a:bodyPr/>
                    <a:lstStyle/>
                    <a:p>
                      <a:pPr marL="0" lvl="0" indent="0" algn="ctr">
                        <a:buNone/>
                      </a:pPr>
                      <a:r>
                        <a:rPr lang="en-US" sz="1600" dirty="0">
                          <a:latin typeface="Consolas" panose="020B0609020204030204" pitchFamily="49" charset="0"/>
                        </a:rPr>
                        <a:t>like</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green</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eggs</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and</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ham</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&lt;/s&gt;</a:t>
                      </a:r>
                      <a:endParaRPr sz="1600" dirty="0">
                        <a:latin typeface="Consolas" panose="020B0609020204030204" pitchFamily="49" charset="0"/>
                      </a:endParaRPr>
                    </a:p>
                  </a:txBody>
                  <a:tcPr/>
                </a:tc>
                <a:tc>
                  <a:txBody>
                    <a:bodyPr/>
                    <a:lstStyle/>
                    <a:p>
                      <a:pPr marL="0" lvl="0" indent="0" algn="ctr">
                        <a:buNone/>
                      </a:pPr>
                      <a:r>
                        <a:rPr lang="en-US" sz="1600" dirty="0">
                          <a:latin typeface="Consolas" panose="020B0609020204030204" pitchFamily="49" charset="0"/>
                        </a:rPr>
                        <a:t>TOTAL</a:t>
                      </a:r>
                      <a:endParaRPr sz="1600" dirty="0">
                        <a:latin typeface="Consolas" panose="020B0609020204030204" pitchFamily="49" charset="0"/>
                      </a:endParaRPr>
                    </a:p>
                  </a:txBody>
                  <a:tcPr/>
                </a:tc>
                <a:extLst>
                  <a:ext uri="{0D108BD9-81ED-4DB2-BD59-A6C34878D82A}">
                    <a16:rowId xmlns:a16="http://schemas.microsoft.com/office/drawing/2014/main" val="10000"/>
                  </a:ext>
                </a:extLst>
              </a:tr>
              <a:tr h="334332">
                <a:tc>
                  <a:txBody>
                    <a:bodyPr/>
                    <a:lstStyle/>
                    <a:p>
                      <a:pPr marL="0" lvl="0" indent="0" algn="ctr">
                        <a:buNone/>
                      </a:pPr>
                      <a:r>
                        <a:rPr lang="en-US" sz="1600" b="0" dirty="0">
                          <a:latin typeface="Consolas" panose="020B0609020204030204" pitchFamily="49" charset="0"/>
                        </a:rPr>
                        <a:t>&lt;s&gt;</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sz="1600" dirty="0"/>
                        <a:t>2</a:t>
                      </a:r>
                    </a:p>
                  </a:txBody>
                  <a:tcPr/>
                </a:tc>
                <a:tc>
                  <a:txBody>
                    <a:bodyPr/>
                    <a:lstStyle/>
                    <a:p>
                      <a:pPr marL="0" lvl="0" indent="0" algn="ctr">
                        <a:buNone/>
                      </a:pPr>
                      <a:r>
                        <a:rPr sz="1600" dirty="0"/>
                        <a:t>0</a:t>
                      </a:r>
                    </a:p>
                  </a:txBody>
                  <a:tcPr/>
                </a:tc>
                <a:tc>
                  <a:txBody>
                    <a:bodyPr/>
                    <a:lstStyle/>
                    <a:p>
                      <a:pPr marL="0" lvl="0" indent="0" algn="ctr">
                        <a:buNone/>
                      </a:pPr>
                      <a:r>
                        <a:rPr sz="1600" dirty="0"/>
                        <a:t>1</a:t>
                      </a:r>
                    </a:p>
                  </a:txBody>
                  <a:tcPr/>
                </a:tc>
                <a:tc>
                  <a:txBody>
                    <a:bodyPr/>
                    <a:lstStyle/>
                    <a:p>
                      <a:pPr marL="0" lvl="0" indent="0" algn="ctr">
                        <a:buNone/>
                      </a:pPr>
                      <a:r>
                        <a:rPr sz="1600" dirty="0"/>
                        <a:t>0</a:t>
                      </a:r>
                    </a:p>
                  </a:txBody>
                  <a:tcPr/>
                </a:tc>
                <a:tc>
                  <a:txBody>
                    <a:bodyPr/>
                    <a:lstStyle/>
                    <a:p>
                      <a:pPr marL="0" lvl="0" indent="0" algn="ctr">
                        <a:buNone/>
                      </a:pPr>
                      <a:r>
                        <a:rPr sz="1600" dirty="0"/>
                        <a:t>0</a:t>
                      </a: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sz="1600" dirty="0"/>
                        <a:t>0</a:t>
                      </a:r>
                    </a:p>
                  </a:txBody>
                  <a:tcPr/>
                </a:tc>
                <a:tc>
                  <a:txBody>
                    <a:bodyPr/>
                    <a:lstStyle/>
                    <a:p>
                      <a:pPr marL="0" lvl="0" indent="0" algn="ctr">
                        <a:buNone/>
                      </a:pPr>
                      <a:r>
                        <a:rPr lang="en-US" sz="1600" dirty="0"/>
                        <a:t>3</a:t>
                      </a:r>
                      <a:endParaRPr sz="1600" dirty="0"/>
                    </a:p>
                  </a:txBody>
                  <a:tcPr/>
                </a:tc>
                <a:extLst>
                  <a:ext uri="{0D108BD9-81ED-4DB2-BD59-A6C34878D82A}">
                    <a16:rowId xmlns:a16="http://schemas.microsoft.com/office/drawing/2014/main" val="10001"/>
                  </a:ext>
                </a:extLst>
              </a:tr>
              <a:tr h="334332">
                <a:tc>
                  <a:txBody>
                    <a:bodyPr/>
                    <a:lstStyle/>
                    <a:p>
                      <a:pPr marL="0" lvl="0" indent="0" algn="ctr">
                        <a:buNone/>
                      </a:pPr>
                      <a:r>
                        <a:rPr sz="1600" b="0" dirty="0">
                          <a:latin typeface="Consolas" panose="020B0609020204030204" pitchFamily="49" charset="0"/>
                        </a:rPr>
                        <a:t>I</a:t>
                      </a:r>
                    </a:p>
                  </a:txBody>
                  <a:tcPr/>
                </a:tc>
                <a:tc>
                  <a:txBody>
                    <a:bodyPr/>
                    <a:lstStyle/>
                    <a:p>
                      <a:pPr marL="0" lvl="0" indent="0" algn="ctr">
                        <a:buNone/>
                      </a:pPr>
                      <a:r>
                        <a:rPr lang="en-US" sz="1600" dirty="0"/>
                        <a:t>0</a:t>
                      </a:r>
                      <a:endParaRPr sz="1600" dirty="0"/>
                    </a:p>
                  </a:txBody>
                  <a:tcPr/>
                </a:tc>
                <a:tc>
                  <a:txBody>
                    <a:bodyPr/>
                    <a:lstStyle/>
                    <a:p>
                      <a:pPr marL="0" lvl="0" indent="0" algn="ctr">
                        <a:buNone/>
                      </a:pPr>
                      <a:r>
                        <a:rPr sz="1600"/>
                        <a:t>0</a:t>
                      </a:r>
                    </a:p>
                  </a:txBody>
                  <a:tcPr/>
                </a:tc>
                <a:tc>
                  <a:txBody>
                    <a:bodyPr/>
                    <a:lstStyle/>
                    <a:p>
                      <a:pPr marL="0" lvl="0" indent="0" algn="ctr">
                        <a:buNone/>
                      </a:pPr>
                      <a:r>
                        <a:rPr sz="1600" dirty="0"/>
                        <a:t>2</a:t>
                      </a:r>
                    </a:p>
                  </a:txBody>
                  <a:tcPr/>
                </a:tc>
                <a:tc>
                  <a:txBody>
                    <a:bodyPr/>
                    <a:lstStyle/>
                    <a:p>
                      <a:pPr marL="0" lvl="0" indent="0" algn="ctr">
                        <a:buNone/>
                      </a:pPr>
                      <a:r>
                        <a:rPr sz="1600"/>
                        <a:t>0</a:t>
                      </a:r>
                    </a:p>
                  </a:txBody>
                  <a:tcPr/>
                </a:tc>
                <a:tc>
                  <a:txBody>
                    <a:bodyPr/>
                    <a:lstStyle/>
                    <a:p>
                      <a:pPr marL="0" lvl="0" indent="0" algn="ctr">
                        <a:buNone/>
                      </a:pPr>
                      <a:r>
                        <a:rPr sz="1600"/>
                        <a:t>1</a:t>
                      </a:r>
                    </a:p>
                  </a:txBody>
                  <a:tcPr/>
                </a:tc>
                <a:tc>
                  <a:txBody>
                    <a:bodyPr/>
                    <a:lstStyle/>
                    <a:p>
                      <a:pPr marL="0" lvl="0" indent="0" algn="ctr">
                        <a:buNone/>
                      </a:pPr>
                      <a:r>
                        <a:rPr sz="1600" dirty="0"/>
                        <a:t>0</a:t>
                      </a: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sz="1600" dirty="0"/>
                        <a:t>0</a:t>
                      </a:r>
                    </a:p>
                  </a:txBody>
                  <a:tcPr/>
                </a:tc>
                <a:tc>
                  <a:txBody>
                    <a:bodyPr/>
                    <a:lstStyle/>
                    <a:p>
                      <a:pPr marL="0" lvl="0" indent="0" algn="ctr">
                        <a:buNone/>
                      </a:pPr>
                      <a:r>
                        <a:rPr lang="en-US" sz="1600" dirty="0"/>
                        <a:t>3</a:t>
                      </a:r>
                      <a:endParaRPr sz="1600" dirty="0"/>
                    </a:p>
                  </a:txBody>
                  <a:tcPr/>
                </a:tc>
                <a:extLst>
                  <a:ext uri="{0D108BD9-81ED-4DB2-BD59-A6C34878D82A}">
                    <a16:rowId xmlns:a16="http://schemas.microsoft.com/office/drawing/2014/main" val="10002"/>
                  </a:ext>
                </a:extLst>
              </a:tr>
              <a:tr h="334332">
                <a:tc>
                  <a:txBody>
                    <a:bodyPr/>
                    <a:lstStyle/>
                    <a:p>
                      <a:pPr marL="0" lvl="0" indent="0" algn="ctr">
                        <a:buNone/>
                      </a:pPr>
                      <a:r>
                        <a:rPr lang="en-US" sz="1600" b="0" dirty="0">
                          <a:latin typeface="Consolas" panose="020B0609020204030204" pitchFamily="49" charset="0"/>
                        </a:rPr>
                        <a:t>a</a:t>
                      </a:r>
                      <a:r>
                        <a:rPr sz="1600" b="0" dirty="0">
                          <a:latin typeface="Consolas" panose="020B0609020204030204" pitchFamily="49" charset="0"/>
                        </a:rPr>
                        <a:t>m</a:t>
                      </a:r>
                    </a:p>
                  </a:txBody>
                  <a:tcPr/>
                </a:tc>
                <a:tc>
                  <a:txBody>
                    <a:bodyPr/>
                    <a:lstStyle/>
                    <a:p>
                      <a:pPr marL="0" lvl="0" indent="0" algn="ctr">
                        <a:buNone/>
                      </a:pPr>
                      <a:r>
                        <a:rPr lang="en-US" sz="1600" dirty="0"/>
                        <a:t>0</a:t>
                      </a:r>
                      <a:endParaRPr sz="1600" dirty="0"/>
                    </a:p>
                  </a:txBody>
                  <a:tcPr/>
                </a:tc>
                <a:tc>
                  <a:txBody>
                    <a:bodyPr/>
                    <a:lstStyle/>
                    <a:p>
                      <a:pPr marL="0" lvl="0" indent="0" algn="ctr">
                        <a:buNone/>
                      </a:pPr>
                      <a:r>
                        <a:rPr sz="1600"/>
                        <a:t>0</a:t>
                      </a:r>
                    </a:p>
                  </a:txBody>
                  <a:tcPr/>
                </a:tc>
                <a:tc>
                  <a:txBody>
                    <a:bodyPr/>
                    <a:lstStyle/>
                    <a:p>
                      <a:pPr marL="0" lvl="0" indent="0" algn="ctr">
                        <a:buNone/>
                      </a:pPr>
                      <a:r>
                        <a:rPr sz="1600"/>
                        <a:t>0</a:t>
                      </a:r>
                    </a:p>
                  </a:txBody>
                  <a:tcPr/>
                </a:tc>
                <a:tc>
                  <a:txBody>
                    <a:bodyPr/>
                    <a:lstStyle/>
                    <a:p>
                      <a:pPr marL="0" lvl="0" indent="0" algn="ctr">
                        <a:buNone/>
                      </a:pPr>
                      <a:r>
                        <a:rPr lang="en-US" sz="1600" dirty="0"/>
                        <a:t>1</a:t>
                      </a:r>
                      <a:endParaRPr sz="1600" dirty="0"/>
                    </a:p>
                  </a:txBody>
                  <a:tcPr/>
                </a:tc>
                <a:tc>
                  <a:txBody>
                    <a:bodyPr/>
                    <a:lstStyle/>
                    <a:p>
                      <a:pPr marL="0" lvl="0" indent="0" algn="ctr">
                        <a:buNone/>
                      </a:pPr>
                      <a:r>
                        <a:rPr sz="1600" dirty="0"/>
                        <a:t>0</a:t>
                      </a:r>
                    </a:p>
                  </a:txBody>
                  <a:tcPr/>
                </a:tc>
                <a:tc>
                  <a:txBody>
                    <a:bodyPr/>
                    <a:lstStyle/>
                    <a:p>
                      <a:pPr marL="0" lvl="0" indent="0" algn="ctr">
                        <a:buNone/>
                      </a:pPr>
                      <a:r>
                        <a:rPr sz="1600" dirty="0"/>
                        <a:t>0</a:t>
                      </a: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2</a:t>
                      </a:r>
                      <a:endParaRPr sz="1600" dirty="0"/>
                    </a:p>
                  </a:txBody>
                  <a:tcPr/>
                </a:tc>
                <a:extLst>
                  <a:ext uri="{0D108BD9-81ED-4DB2-BD59-A6C34878D82A}">
                    <a16:rowId xmlns:a16="http://schemas.microsoft.com/office/drawing/2014/main" val="10003"/>
                  </a:ext>
                </a:extLst>
              </a:tr>
              <a:tr h="334332">
                <a:tc>
                  <a:txBody>
                    <a:bodyPr/>
                    <a:lstStyle/>
                    <a:p>
                      <a:pPr marL="0" lvl="0" indent="0" algn="ctr">
                        <a:buNone/>
                      </a:pPr>
                      <a:r>
                        <a:rPr lang="en-US" sz="1600" b="0" dirty="0">
                          <a:latin typeface="Consolas" panose="020B0609020204030204" pitchFamily="49" charset="0"/>
                        </a:rPr>
                        <a:t>Sam</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a:t>
                      </a:r>
                    </a:p>
                  </a:txBody>
                  <a:tcPr/>
                </a:tc>
                <a:extLst>
                  <a:ext uri="{0D108BD9-81ED-4DB2-BD59-A6C34878D82A}">
                    <a16:rowId xmlns:a16="http://schemas.microsoft.com/office/drawing/2014/main" val="145075152"/>
                  </a:ext>
                </a:extLst>
              </a:tr>
              <a:tr h="334332">
                <a:tc>
                  <a:txBody>
                    <a:bodyPr/>
                    <a:lstStyle/>
                    <a:p>
                      <a:pPr marL="0" lvl="0" indent="0" algn="ctr">
                        <a:buNone/>
                      </a:pPr>
                      <a:r>
                        <a:rPr lang="en-US" sz="1600" b="0" dirty="0">
                          <a:latin typeface="Consolas" panose="020B0609020204030204" pitchFamily="49" charset="0"/>
                        </a:rPr>
                        <a:t>do</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1046312742"/>
                  </a:ext>
                </a:extLst>
              </a:tr>
              <a:tr h="334332">
                <a:tc>
                  <a:txBody>
                    <a:bodyPr/>
                    <a:lstStyle/>
                    <a:p>
                      <a:pPr marL="0" lvl="0" indent="0" algn="ctr">
                        <a:buNone/>
                      </a:pPr>
                      <a:r>
                        <a:rPr lang="en-US" sz="1600" b="0" dirty="0">
                          <a:latin typeface="Consolas" panose="020B0609020204030204" pitchFamily="49" charset="0"/>
                        </a:rPr>
                        <a:t>not</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3882501993"/>
                  </a:ext>
                </a:extLst>
              </a:tr>
              <a:tr h="334332">
                <a:tc>
                  <a:txBody>
                    <a:bodyPr/>
                    <a:lstStyle/>
                    <a:p>
                      <a:pPr marL="0" lvl="0" indent="0" algn="ctr">
                        <a:buNone/>
                      </a:pPr>
                      <a:r>
                        <a:rPr lang="en-US" sz="1600" b="0" dirty="0">
                          <a:latin typeface="Consolas" panose="020B0609020204030204" pitchFamily="49" charset="0"/>
                        </a:rPr>
                        <a:t>like</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1755929290"/>
                  </a:ext>
                </a:extLst>
              </a:tr>
              <a:tr h="334332">
                <a:tc>
                  <a:txBody>
                    <a:bodyPr/>
                    <a:lstStyle/>
                    <a:p>
                      <a:pPr marL="0" lvl="0" indent="0" algn="ctr">
                        <a:buNone/>
                      </a:pPr>
                      <a:r>
                        <a:rPr lang="en-US" sz="1600" b="0" dirty="0">
                          <a:latin typeface="Consolas" panose="020B0609020204030204" pitchFamily="49" charset="0"/>
                        </a:rPr>
                        <a:t>green</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3418447157"/>
                  </a:ext>
                </a:extLst>
              </a:tr>
              <a:tr h="334332">
                <a:tc>
                  <a:txBody>
                    <a:bodyPr/>
                    <a:lstStyle/>
                    <a:p>
                      <a:pPr marL="0" lvl="0" indent="0" algn="ctr">
                        <a:buNone/>
                      </a:pPr>
                      <a:r>
                        <a:rPr lang="en-US" sz="1600" b="0" dirty="0">
                          <a:latin typeface="Consolas" panose="020B0609020204030204" pitchFamily="49" charset="0"/>
                        </a:rPr>
                        <a:t>eggs</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2900632865"/>
                  </a:ext>
                </a:extLst>
              </a:tr>
              <a:tr h="334332">
                <a:tc>
                  <a:txBody>
                    <a:bodyPr/>
                    <a:lstStyle/>
                    <a:p>
                      <a:pPr marL="0" lvl="0" indent="0" algn="ctr">
                        <a:buNone/>
                      </a:pPr>
                      <a:r>
                        <a:rPr lang="en-US" sz="1600" b="0" dirty="0">
                          <a:latin typeface="Consolas" panose="020B0609020204030204" pitchFamily="49" charset="0"/>
                        </a:rPr>
                        <a:t>and</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2425891914"/>
                  </a:ext>
                </a:extLst>
              </a:tr>
              <a:tr h="334332">
                <a:tc>
                  <a:txBody>
                    <a:bodyPr/>
                    <a:lstStyle/>
                    <a:p>
                      <a:pPr marL="0" lvl="0" indent="0" algn="ctr">
                        <a:buNone/>
                      </a:pPr>
                      <a:r>
                        <a:rPr lang="en-US" sz="1600" b="0" dirty="0">
                          <a:latin typeface="Consolas" panose="020B0609020204030204" pitchFamily="49" charset="0"/>
                        </a:rPr>
                        <a:t>ham</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1</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a:tc>
                <a:extLst>
                  <a:ext uri="{0D108BD9-81ED-4DB2-BD59-A6C34878D82A}">
                    <a16:rowId xmlns:a16="http://schemas.microsoft.com/office/drawing/2014/main" val="2266800106"/>
                  </a:ext>
                </a:extLst>
              </a:tr>
              <a:tr h="334332">
                <a:tc>
                  <a:txBody>
                    <a:bodyPr/>
                    <a:lstStyle/>
                    <a:p>
                      <a:pPr marL="0" lvl="0" indent="0" algn="ctr">
                        <a:buNone/>
                      </a:pPr>
                      <a:r>
                        <a:rPr lang="en-US" sz="1600" b="0" dirty="0">
                          <a:latin typeface="Consolas" panose="020B0609020204030204" pitchFamily="49" charset="0"/>
                        </a:rPr>
                        <a:t>&lt;/s&gt;</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0</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tc>
                <a:extLst>
                  <a:ext uri="{0D108BD9-81ED-4DB2-BD59-A6C34878D82A}">
                    <a16:rowId xmlns:a16="http://schemas.microsoft.com/office/drawing/2014/main" val="2705870095"/>
                  </a:ext>
                </a:extLst>
              </a:tr>
              <a:tr h="334332">
                <a:tc>
                  <a:txBody>
                    <a:bodyPr/>
                    <a:lstStyle/>
                    <a:p>
                      <a:pPr marL="0" lvl="0" indent="0" algn="ctr">
                        <a:buNone/>
                      </a:pPr>
                      <a:r>
                        <a:rPr lang="en-US" sz="1600" b="0" dirty="0">
                          <a:latin typeface="Consolas" panose="020B0609020204030204" pitchFamily="49" charset="0"/>
                        </a:rPr>
                        <a:t>TOTAL</a:t>
                      </a:r>
                      <a:endParaRPr sz="1600" b="0" dirty="0">
                        <a:latin typeface="Consolas" panose="020B0609020204030204" pitchFamily="49" charset="0"/>
                      </a:endParaRPr>
                    </a:p>
                  </a:txBody>
                  <a:tcPr/>
                </a:tc>
                <a:tc>
                  <a:txBody>
                    <a:bodyPr/>
                    <a:lstStyle/>
                    <a:p>
                      <a:pPr marL="0" lvl="0" indent="0" algn="ctr">
                        <a:buNone/>
                      </a:pPr>
                      <a:r>
                        <a:rPr lang="en-US" sz="1600" dirty="0"/>
                        <a:t>0</a:t>
                      </a:r>
                      <a:endParaRPr sz="1600" dirty="0"/>
                    </a:p>
                  </a:txBody>
                  <a:tcPr/>
                </a:tc>
                <a:tc>
                  <a:txBody>
                    <a:bodyPr/>
                    <a:lstStyle/>
                    <a:p>
                      <a:pPr marL="0" lvl="0" indent="0" algn="ctr">
                        <a:buNone/>
                      </a:pPr>
                      <a:r>
                        <a:rPr lang="en-US" sz="1600" dirty="0"/>
                        <a:t>3</a:t>
                      </a:r>
                      <a:endParaRPr sz="1600" dirty="0"/>
                    </a:p>
                  </a:txBody>
                  <a:tcPr/>
                </a:tc>
                <a:tc>
                  <a:txBody>
                    <a:bodyPr/>
                    <a:lstStyle/>
                    <a:p>
                      <a:pPr marL="0" lvl="0" indent="0" algn="ctr">
                        <a:buNone/>
                      </a:pPr>
                      <a:r>
                        <a:rPr lang="en-US" sz="1600" dirty="0"/>
                        <a:t>2</a:t>
                      </a:r>
                      <a:endParaRPr sz="1600" dirty="0"/>
                    </a:p>
                  </a:txBody>
                  <a:tcPr/>
                </a:tc>
                <a:tc>
                  <a:txBody>
                    <a:bodyPr/>
                    <a:lstStyle/>
                    <a:p>
                      <a:pPr marL="0" lvl="0" indent="0" algn="ctr">
                        <a:buNone/>
                      </a:pPr>
                      <a:r>
                        <a:rPr lang="en-US" sz="1600" dirty="0"/>
                        <a:t>2</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1</a:t>
                      </a:r>
                      <a:endParaRPr sz="1600" dirty="0"/>
                    </a:p>
                  </a:txBody>
                  <a:tcPr/>
                </a:tc>
                <a:tc>
                  <a:txBody>
                    <a:bodyPr/>
                    <a:lstStyle/>
                    <a:p>
                      <a:pPr marL="0" lvl="0" indent="0" algn="ctr">
                        <a:buNone/>
                      </a:pPr>
                      <a:r>
                        <a:rPr lang="en-US" sz="1600" dirty="0"/>
                        <a:t>3</a:t>
                      </a:r>
                      <a:endParaRP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17</a:t>
                      </a:r>
                    </a:p>
                  </a:txBody>
                  <a:tcPr/>
                </a:tc>
                <a:extLst>
                  <a:ext uri="{0D108BD9-81ED-4DB2-BD59-A6C34878D82A}">
                    <a16:rowId xmlns:a16="http://schemas.microsoft.com/office/drawing/2014/main" val="1742041948"/>
                  </a:ext>
                </a:extLst>
              </a:tr>
            </a:tbl>
          </a:graphicData>
        </a:graphic>
      </p:graphicFrame>
      <p:sp>
        <p:nvSpPr>
          <p:cNvPr id="2" name="TextBox 1">
            <a:extLst>
              <a:ext uri="{FF2B5EF4-FFF2-40B4-BE49-F238E27FC236}">
                <a16:creationId xmlns:a16="http://schemas.microsoft.com/office/drawing/2014/main" id="{195FAE00-1052-C358-044F-42F594B0E4BE}"/>
              </a:ext>
            </a:extLst>
          </p:cNvPr>
          <p:cNvSpPr txBox="1"/>
          <p:nvPr/>
        </p:nvSpPr>
        <p:spPr>
          <a:xfrm>
            <a:off x="2229343" y="184368"/>
            <a:ext cx="1894656" cy="400110"/>
          </a:xfrm>
          <a:prstGeom prst="rect">
            <a:avLst/>
          </a:prstGeom>
          <a:noFill/>
          <a:ln>
            <a:noFill/>
          </a:ln>
        </p:spPr>
        <p:txBody>
          <a:bodyPr wrap="square">
            <a:spAutoFit/>
          </a:bodyPr>
          <a:lstStyle/>
          <a:p>
            <a:pPr marL="0" indent="0">
              <a:buNone/>
            </a:pPr>
            <a:r>
              <a:rPr lang="en-US" sz="2000" dirty="0"/>
              <a:t>Example corpus</a:t>
            </a:r>
          </a:p>
        </p:txBody>
      </p:sp>
      <p:sp>
        <p:nvSpPr>
          <p:cNvPr id="6" name="TextBox 5">
            <a:extLst>
              <a:ext uri="{FF2B5EF4-FFF2-40B4-BE49-F238E27FC236}">
                <a16:creationId xmlns:a16="http://schemas.microsoft.com/office/drawing/2014/main" id="{9FCA0AEB-0AA6-CECA-1729-6C4374972474}"/>
              </a:ext>
            </a:extLst>
          </p:cNvPr>
          <p:cNvSpPr txBox="1"/>
          <p:nvPr/>
        </p:nvSpPr>
        <p:spPr>
          <a:xfrm>
            <a:off x="407153" y="3765400"/>
            <a:ext cx="1264321" cy="1015663"/>
          </a:xfrm>
          <a:prstGeom prst="rect">
            <a:avLst/>
          </a:prstGeom>
          <a:noFill/>
          <a:ln>
            <a:noFill/>
          </a:ln>
        </p:spPr>
        <p:txBody>
          <a:bodyPr wrap="square">
            <a:spAutoFit/>
          </a:bodyPr>
          <a:lstStyle/>
          <a:p>
            <a:pPr marL="0" indent="0" algn="ctr">
              <a:buNone/>
            </a:pPr>
            <a:r>
              <a:rPr lang="en-US" sz="2000" dirty="0"/>
              <a:t>Pairwise Count Matrix</a:t>
            </a:r>
          </a:p>
        </p:txBody>
      </p:sp>
      <p:sp>
        <p:nvSpPr>
          <p:cNvPr id="11" name="Right Triangle 10">
            <a:extLst>
              <a:ext uri="{FF2B5EF4-FFF2-40B4-BE49-F238E27FC236}">
                <a16:creationId xmlns:a16="http://schemas.microsoft.com/office/drawing/2014/main" id="{3B1C5C60-0876-D255-634A-4B5A6F21D06C}"/>
              </a:ext>
            </a:extLst>
          </p:cNvPr>
          <p:cNvSpPr/>
          <p:nvPr/>
        </p:nvSpPr>
        <p:spPr>
          <a:xfrm rot="10800000">
            <a:off x="2118115" y="1774025"/>
            <a:ext cx="772724" cy="470117"/>
          </a:xfrm>
          <a:prstGeom prst="rtTriangle">
            <a:avLst/>
          </a:prstGeom>
          <a:solidFill>
            <a:schemeClr val="accent1"/>
          </a:soli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scene3d>
              <a:camera prst="orthographicFront">
                <a:rot lat="0" lon="0" rev="10800000"/>
              </a:camera>
              <a:lightRig rig="threePt" dir="t"/>
            </a:scene3d>
          </a:bodyPr>
          <a:lstStyle/>
          <a:p>
            <a:pPr algn="ctr"/>
            <a:endParaRPr lang="en-US" sz="1600" dirty="0"/>
          </a:p>
        </p:txBody>
      </p:sp>
      <p:sp>
        <p:nvSpPr>
          <p:cNvPr id="16" name="Right Triangle 15">
            <a:extLst>
              <a:ext uri="{FF2B5EF4-FFF2-40B4-BE49-F238E27FC236}">
                <a16:creationId xmlns:a16="http://schemas.microsoft.com/office/drawing/2014/main" id="{29129812-F922-A59A-FAC1-4A31BE2B15C8}"/>
              </a:ext>
            </a:extLst>
          </p:cNvPr>
          <p:cNvSpPr/>
          <p:nvPr/>
        </p:nvSpPr>
        <p:spPr>
          <a:xfrm>
            <a:off x="2118114" y="1774031"/>
            <a:ext cx="772724" cy="470117"/>
          </a:xfrm>
          <a:prstGeom prst="rtTriangle">
            <a:avLst/>
          </a:prstGeom>
          <a:solidFill>
            <a:schemeClr val="accent1"/>
          </a:soli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46C5C5-6A50-2F58-9055-A782258CB498}"/>
                  </a:ext>
                </a:extLst>
              </p:cNvPr>
              <p:cNvSpPr txBox="1"/>
              <p:nvPr/>
            </p:nvSpPr>
            <p:spPr>
              <a:xfrm>
                <a:off x="2046261" y="1867373"/>
                <a:ext cx="651696" cy="283421"/>
              </a:xfrm>
              <a:prstGeom prst="rect">
                <a:avLst/>
              </a:prstGeom>
              <a:noFill/>
              <a:ln>
                <a:noFill/>
              </a:ln>
            </p:spPr>
            <p:txBody>
              <a:bodyPr wrap="square">
                <a:no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EC46C5C5-6A50-2F58-9055-A782258CB498}"/>
                  </a:ext>
                </a:extLst>
              </p:cNvPr>
              <p:cNvSpPr txBox="1">
                <a:spLocks noRot="1" noChangeAspect="1" noMove="1" noResize="1" noEditPoints="1" noAdjustHandles="1" noChangeArrowheads="1" noChangeShapeType="1" noTextEdit="1"/>
              </p:cNvSpPr>
              <p:nvPr/>
            </p:nvSpPr>
            <p:spPr>
              <a:xfrm>
                <a:off x="2046261" y="1867373"/>
                <a:ext cx="651696" cy="283421"/>
              </a:xfrm>
              <a:prstGeom prst="rect">
                <a:avLst/>
              </a:prstGeom>
              <a:blipFill>
                <a:blip r:embed="rId2"/>
                <a:stretch>
                  <a:fillRect b="-27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6418CA4-CCBA-D484-7899-4670963C0531}"/>
                  </a:ext>
                </a:extLst>
              </p:cNvPr>
              <p:cNvSpPr txBox="1"/>
              <p:nvPr/>
            </p:nvSpPr>
            <p:spPr>
              <a:xfrm>
                <a:off x="2455837" y="1698754"/>
                <a:ext cx="401664" cy="283421"/>
              </a:xfrm>
              <a:prstGeom prst="rect">
                <a:avLst/>
              </a:prstGeom>
              <a:noFill/>
              <a:ln>
                <a:noFill/>
              </a:ln>
            </p:spPr>
            <p:txBody>
              <a:bodyPr wrap="square">
                <a:no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𝑖</m:t>
                          </m:r>
                        </m:sub>
                      </m:sSub>
                    </m:oMath>
                  </m:oMathPara>
                </a14:m>
                <a:endParaRPr lang="en-US" dirty="0"/>
              </a:p>
            </p:txBody>
          </p:sp>
        </mc:Choice>
        <mc:Fallback xmlns="">
          <p:sp>
            <p:nvSpPr>
              <p:cNvPr id="26" name="TextBox 25">
                <a:extLst>
                  <a:ext uri="{FF2B5EF4-FFF2-40B4-BE49-F238E27FC236}">
                    <a16:creationId xmlns:a16="http://schemas.microsoft.com/office/drawing/2014/main" id="{A6418CA4-CCBA-D484-7899-4670963C0531}"/>
                  </a:ext>
                </a:extLst>
              </p:cNvPr>
              <p:cNvSpPr txBox="1">
                <a:spLocks noRot="1" noChangeAspect="1" noMove="1" noResize="1" noEditPoints="1" noAdjustHandles="1" noChangeArrowheads="1" noChangeShapeType="1" noTextEdit="1"/>
              </p:cNvSpPr>
              <p:nvPr/>
            </p:nvSpPr>
            <p:spPr>
              <a:xfrm>
                <a:off x="2455837" y="1698754"/>
                <a:ext cx="401664" cy="283421"/>
              </a:xfrm>
              <a:prstGeom prst="rect">
                <a:avLst/>
              </a:prstGeom>
              <a:blipFill>
                <a:blip r:embed="rId3"/>
                <a:stretch>
                  <a:fillRect b="-30435"/>
                </a:stretch>
              </a:blipFill>
              <a:ln>
                <a:noFill/>
              </a:ln>
            </p:spPr>
            <p:txBody>
              <a:bodyPr/>
              <a:lstStyle/>
              <a:p>
                <a:r>
                  <a:rPr lang="en-US">
                    <a:noFill/>
                  </a:rPr>
                  <a:t> </a:t>
                </a:r>
              </a:p>
            </p:txBody>
          </p:sp>
        </mc:Fallback>
      </mc:AlternateContent>
      <p:sp>
        <p:nvSpPr>
          <p:cNvPr id="27" name="Rectangle 26">
            <a:extLst>
              <a:ext uri="{FF2B5EF4-FFF2-40B4-BE49-F238E27FC236}">
                <a16:creationId xmlns:a16="http://schemas.microsoft.com/office/drawing/2014/main" id="{18E3E77A-8D90-41C3-DB2F-B92E30BD0D90}"/>
              </a:ext>
            </a:extLst>
          </p:cNvPr>
          <p:cNvSpPr/>
          <p:nvPr/>
        </p:nvSpPr>
        <p:spPr>
          <a:xfrm>
            <a:off x="3621024" y="2253773"/>
            <a:ext cx="633698" cy="326168"/>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243C827-0CC4-5FEF-BD13-852647504D38}"/>
                  </a:ext>
                </a:extLst>
              </p:cNvPr>
              <p:cNvSpPr txBox="1"/>
              <p:nvPr/>
            </p:nvSpPr>
            <p:spPr>
              <a:xfrm>
                <a:off x="62551" y="6025148"/>
                <a:ext cx="1953526" cy="529184"/>
              </a:xfrm>
              <a:prstGeom prst="rect">
                <a:avLst/>
              </a:prstGeom>
              <a:noFill/>
              <a:ln w="25400">
                <a:solidFill>
                  <a:srgbClr val="1306BA"/>
                </a:solidFill>
              </a:ln>
            </p:spPr>
            <p:txBody>
              <a:bodyPr wrap="square">
                <a:spAutoFit/>
              </a:bodyPr>
              <a:lstStyle/>
              <a:p>
                <a:pPr marL="0" indent="0">
                  <a:buNone/>
                </a:pPr>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I </a:t>
                </a:r>
                <a:r>
                  <a:rPr lang="en-US" sz="2000" b="0" i="0" dirty="0">
                    <a:latin typeface="+mj-lt"/>
                  </a:rPr>
                  <a:t>∣</a:t>
                </a:r>
                <a:r>
                  <a:rPr lang="en-US" sz="2000" b="0" i="0" dirty="0">
                    <a:latin typeface="Consolas" panose="020B0609020204030204" pitchFamily="49" charset="0"/>
                  </a:rPr>
                  <a:t> &lt;s&gt;</a:t>
                </a:r>
                <a:r>
                  <a:rPr lang="en-US" sz="2000" b="0" i="0" dirty="0">
                    <a:latin typeface="+mj-lt"/>
                  </a:rPr>
                  <a:t>)</a:t>
                </a:r>
                <a14:m>
                  <m:oMath xmlns:m="http://schemas.openxmlformats.org/officeDocument/2006/math">
                    <m:r>
                      <a:rPr lang="en-US" sz="2000" b="0" i="0" smtClean="0">
                        <a:latin typeface="Cambria Math" panose="02040503050406030204" pitchFamily="18" charset="0"/>
                      </a:rPr>
                      <m:t> =</m:t>
                    </m:r>
                    <m:f>
                      <m:fPr>
                        <m:ctrlPr>
                          <a:rPr lang="ar-AE" sz="2000" i="1">
                            <a:latin typeface="Cambria Math" panose="02040503050406030204" pitchFamily="18" charset="0"/>
                          </a:rPr>
                        </m:ctrlPr>
                      </m:fPr>
                      <m:num>
                        <m:r>
                          <a:rPr lang="ar-AE" sz="2000">
                            <a:latin typeface="Cambria Math" panose="02040503050406030204" pitchFamily="18" charset="0"/>
                          </a:rPr>
                          <m:t>2</m:t>
                        </m:r>
                      </m:num>
                      <m:den>
                        <m:r>
                          <a:rPr lang="ar-AE" sz="2000">
                            <a:latin typeface="Cambria Math" panose="02040503050406030204" pitchFamily="18" charset="0"/>
                          </a:rPr>
                          <m:t>3</m:t>
                        </m:r>
                      </m:den>
                    </m:f>
                  </m:oMath>
                </a14:m>
                <a:endParaRPr lang="ar-AE" sz="2000" dirty="0"/>
              </a:p>
            </p:txBody>
          </p:sp>
        </mc:Choice>
        <mc:Fallback xmlns="">
          <p:sp>
            <p:nvSpPr>
              <p:cNvPr id="28" name="TextBox 27">
                <a:extLst>
                  <a:ext uri="{FF2B5EF4-FFF2-40B4-BE49-F238E27FC236}">
                    <a16:creationId xmlns:a16="http://schemas.microsoft.com/office/drawing/2014/main" id="{8243C827-0CC4-5FEF-BD13-852647504D38}"/>
                  </a:ext>
                </a:extLst>
              </p:cNvPr>
              <p:cNvSpPr txBox="1">
                <a:spLocks noRot="1" noChangeAspect="1" noMove="1" noResize="1" noEditPoints="1" noAdjustHandles="1" noChangeArrowheads="1" noChangeShapeType="1" noTextEdit="1"/>
              </p:cNvSpPr>
              <p:nvPr/>
            </p:nvSpPr>
            <p:spPr>
              <a:xfrm>
                <a:off x="62551" y="6025148"/>
                <a:ext cx="1953526" cy="529184"/>
              </a:xfrm>
              <a:prstGeom prst="rect">
                <a:avLst/>
              </a:prstGeom>
              <a:blipFill>
                <a:blip r:embed="rId4"/>
                <a:stretch>
                  <a:fillRect b="-5495"/>
                </a:stretch>
              </a:blipFill>
              <a:ln w="25400">
                <a:solidFill>
                  <a:srgbClr val="1306BA"/>
                </a:solid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92E71379-DEE4-9BDA-D2A8-E8387E1D33DF}"/>
              </a:ext>
            </a:extLst>
          </p:cNvPr>
          <p:cNvSpPr/>
          <p:nvPr/>
        </p:nvSpPr>
        <p:spPr>
          <a:xfrm>
            <a:off x="11146535" y="2253773"/>
            <a:ext cx="774255" cy="326168"/>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31769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1922A-EE9B-CB21-55CB-3042BF71958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992A721-73DB-207D-D9EE-2EE814FFF33F}"/>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(continued)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CA48AC-9C2D-85A1-2044-8E2BE1D0D32A}"/>
                  </a:ext>
                </a:extLst>
              </p:cNvPr>
              <p:cNvSpPr txBox="1"/>
              <p:nvPr/>
            </p:nvSpPr>
            <p:spPr>
              <a:xfrm>
                <a:off x="608797" y="970397"/>
                <a:ext cx="4681105" cy="600742"/>
              </a:xfrm>
              <a:prstGeom prst="rect">
                <a:avLst/>
              </a:prstGeom>
              <a:noFill/>
              <a:ln>
                <a:noFill/>
              </a:ln>
            </p:spPr>
            <p:txBody>
              <a:bodyPr wrap="square">
                <a:spAutoFit/>
              </a:bodyPr>
              <a:lstStyle/>
              <a:p>
                <a:pPr algn="l">
                  <a:spcAft>
                    <a:spcPts val="1200"/>
                  </a:spcAft>
                </a:pPr>
                <a:r>
                  <a:rPr lang="en-US" sz="2000" dirty="0"/>
                  <a:t>For Bigrams: </a:t>
                </a:r>
                <a14:m>
                  <m:oMath xmlns:m="http://schemas.openxmlformats.org/officeDocument/2006/math">
                    <m:r>
                      <a:rPr lang="en-US" sz="2000">
                        <a:latin typeface="Cambria Math" panose="02040503050406030204" pitchFamily="18" charset="0"/>
                      </a:rPr>
                      <m:t>𝑃</m:t>
                    </m:r>
                    <m:d>
                      <m:dPr>
                        <m:ctrlPr>
                          <a:rPr lang="en-US"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a:latin typeface="Cambria Math" panose="02040503050406030204" pitchFamily="18" charset="0"/>
                              </a:rPr>
                              <m:t>𝑤</m:t>
                            </m:r>
                          </m:e>
                          <m:sub>
                            <m:r>
                              <a:rPr lang="ar-AE" sz="200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e>
                    </m:d>
                    <m:r>
                      <a:rPr lang="ar-AE" sz="2000">
                        <a:latin typeface="Cambria Math" panose="02040503050406030204" pitchFamily="18" charset="0"/>
                      </a:rPr>
                      <m:t>=</m:t>
                    </m:r>
                    <m:f>
                      <m:fPr>
                        <m:ctrlPr>
                          <a:rPr lang="ar-AE" sz="2000" i="1">
                            <a:latin typeface="Cambria Math" panose="02040503050406030204" pitchFamily="18" charset="0"/>
                          </a:rPr>
                        </m:ctrlPr>
                      </m:fPr>
                      <m:num>
                        <m:r>
                          <m:rPr>
                            <m:nor/>
                          </m:rPr>
                          <a:rPr lang="en-US" sz="2000"/>
                          <m:t>count</m:t>
                        </m:r>
                        <m:d>
                          <m:dPr>
                            <m:ctrlPr>
                              <a:rPr lang="en-US" sz="2000" i="1">
                                <a:latin typeface="Cambria Math" panose="02040503050406030204" pitchFamily="18" charset="0"/>
                              </a:rPr>
                            </m:ctrlPr>
                          </m:dPr>
                          <m:e>
                            <m:sSub>
                              <m:sSubPr>
                                <m:ctrlPr>
                                  <a:rPr lang="ar-AE" sz="2000" i="1">
                                    <a:latin typeface="Cambria Math" panose="02040503050406030204" pitchFamily="18" charset="0"/>
                                  </a:rPr>
                                </m:ctrlPr>
                              </m:sSubPr>
                              <m:e>
                                <m:sSub>
                                  <m:sSubPr>
                                    <m:ctrlPr>
                                      <a:rPr lang="ar-AE" sz="2000" i="1">
                                        <a:latin typeface="Cambria Math" panose="02040503050406030204" pitchFamily="18" charset="0"/>
                                      </a:rPr>
                                    </m:ctrlPr>
                                  </m:sSubPr>
                                  <m:e>
                                    <m:r>
                                      <a:rPr lang="ar-AE" sz="2000">
                                        <a:latin typeface="Cambria Math" panose="02040503050406030204" pitchFamily="18" charset="0"/>
                                      </a:rPr>
                                      <m:t>𝑤</m:t>
                                    </m:r>
                                  </m:e>
                                  <m:sub>
                                    <m:r>
                                      <a:rPr lang="ar-AE" sz="2000">
                                        <a:latin typeface="Cambria Math" panose="02040503050406030204" pitchFamily="18" charset="0"/>
                                      </a:rPr>
                                      <m:t>𝑖</m:t>
                                    </m:r>
                                    <m:r>
                                      <a:rPr lang="en-US" sz="2000">
                                        <a:latin typeface="Cambria Math" panose="02040503050406030204" pitchFamily="18" charset="0"/>
                                      </a:rPr>
                                      <m:t>−</m:t>
                                    </m:r>
                                    <m:r>
                                      <a:rPr lang="en-US" sz="2000">
                                        <a:latin typeface="Cambria Math" panose="02040503050406030204" pitchFamily="18" charset="0"/>
                                      </a:rPr>
                                      <m:t>1</m:t>
                                    </m:r>
                                  </m:sub>
                                </m:sSub>
                                <m:r>
                                  <a:rPr lang="en-US" sz="2000" i="1">
                                    <a:latin typeface="Cambria Math" panose="02040503050406030204" pitchFamily="18" charset="0"/>
                                  </a:rPr>
                                  <m:t>,</m:t>
                                </m:r>
                                <m:r>
                                  <a:rPr lang="ar-AE" sz="2000">
                                    <a:latin typeface="Cambria Math" panose="02040503050406030204" pitchFamily="18" charset="0"/>
                                  </a:rPr>
                                  <m:t>𝑤</m:t>
                                </m:r>
                              </m:e>
                              <m:sub>
                                <m:r>
                                  <a:rPr lang="ar-AE" sz="2000">
                                    <a:latin typeface="Cambria Math" panose="02040503050406030204" pitchFamily="18" charset="0"/>
                                  </a:rPr>
                                  <m:t>𝑖</m:t>
                                </m:r>
                              </m:sub>
                            </m:sSub>
                          </m:e>
                        </m:d>
                      </m:num>
                      <m:den>
                        <m:r>
                          <m:rPr>
                            <m:nor/>
                          </m:rPr>
                          <a:rPr lang="en-US" sz="2000"/>
                          <m:t>count</m:t>
                        </m:r>
                        <m:d>
                          <m:dPr>
                            <m:ctrlPr>
                              <a:rPr lang="en-US"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a:latin typeface="Cambria Math" panose="02040503050406030204" pitchFamily="18" charset="0"/>
                                  </a:rPr>
                                  <m:t>𝑤</m:t>
                                </m:r>
                              </m:e>
                              <m:sub>
                                <m:r>
                                  <a:rPr lang="ar-AE" sz="2000">
                                    <a:latin typeface="Cambria Math" panose="02040503050406030204" pitchFamily="18" charset="0"/>
                                  </a:rPr>
                                  <m:t>𝑖</m:t>
                                </m:r>
                                <m:r>
                                  <a:rPr lang="en-US" sz="2000">
                                    <a:latin typeface="Cambria Math" panose="02040503050406030204" pitchFamily="18" charset="0"/>
                                  </a:rPr>
                                  <m:t>−</m:t>
                                </m:r>
                                <m:r>
                                  <a:rPr lang="en-US" sz="2000">
                                    <a:latin typeface="Cambria Math" panose="02040503050406030204" pitchFamily="18" charset="0"/>
                                  </a:rPr>
                                  <m:t>1</m:t>
                                </m:r>
                              </m:sub>
                            </m:sSub>
                          </m:e>
                        </m:d>
                      </m:den>
                    </m:f>
                  </m:oMath>
                </a14:m>
                <a:endParaRPr lang="en-US" sz="2000" dirty="0"/>
              </a:p>
            </p:txBody>
          </p:sp>
        </mc:Choice>
        <mc:Fallback xmlns="">
          <p:sp>
            <p:nvSpPr>
              <p:cNvPr id="7" name="TextBox 6">
                <a:extLst>
                  <a:ext uri="{FF2B5EF4-FFF2-40B4-BE49-F238E27FC236}">
                    <a16:creationId xmlns:a16="http://schemas.microsoft.com/office/drawing/2014/main" id="{59CA48AC-9C2D-85A1-2044-8E2BE1D0D32A}"/>
                  </a:ext>
                </a:extLst>
              </p:cNvPr>
              <p:cNvSpPr txBox="1">
                <a:spLocks noRot="1" noChangeAspect="1" noMove="1" noResize="1" noEditPoints="1" noAdjustHandles="1" noChangeArrowheads="1" noChangeShapeType="1" noTextEdit="1"/>
              </p:cNvSpPr>
              <p:nvPr/>
            </p:nvSpPr>
            <p:spPr>
              <a:xfrm>
                <a:off x="608797" y="970397"/>
                <a:ext cx="4681105" cy="600742"/>
              </a:xfrm>
              <a:prstGeom prst="rect">
                <a:avLst/>
              </a:prstGeom>
              <a:blipFill>
                <a:blip r:embed="rId2"/>
                <a:stretch>
                  <a:fillRect l="-1432"/>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E6E0DE6-648E-1B1F-21E8-BB818AE50507}"/>
              </a:ext>
            </a:extLst>
          </p:cNvPr>
          <p:cNvSpPr txBox="1"/>
          <p:nvPr/>
        </p:nvSpPr>
        <p:spPr>
          <a:xfrm>
            <a:off x="6033504" y="5647766"/>
            <a:ext cx="5951220" cy="1015663"/>
          </a:xfrm>
          <a:prstGeom prst="rect">
            <a:avLst/>
          </a:prstGeom>
          <a:noFill/>
          <a:ln>
            <a:noFill/>
          </a:ln>
        </p:spPr>
        <p:txBody>
          <a:bodyPr wrap="square">
            <a:spAutoFit/>
          </a:bodyPr>
          <a:lstStyle/>
          <a:p>
            <a:pPr indent="0">
              <a:buNone/>
            </a:pPr>
            <a:r>
              <a:rPr lang="en-US" sz="2000" dirty="0">
                <a:latin typeface="Consolas" panose="020B0609020204030204" pitchFamily="49" charset="0"/>
              </a:rPr>
              <a:t>&lt;s&gt; I am Sam &lt;/s&gt;</a:t>
            </a:r>
          </a:p>
          <a:p>
            <a:pPr indent="0">
              <a:buNone/>
            </a:pPr>
            <a:r>
              <a:rPr lang="en-US" sz="2000" dirty="0">
                <a:latin typeface="Consolas" panose="020B0609020204030204" pitchFamily="49" charset="0"/>
              </a:rPr>
              <a:t>&lt;s&gt; Sam I am &lt;/s&gt;</a:t>
            </a:r>
          </a:p>
          <a:p>
            <a:pPr indent="0">
              <a:buNone/>
            </a:pPr>
            <a:r>
              <a:rPr lang="en-US" sz="2000" dirty="0">
                <a:latin typeface="Consolas" panose="020B0609020204030204" pitchFamily="49" charset="0"/>
              </a:rPr>
              <a:t>&lt;s&gt; I do not like green eggs and ham &lt;/s&gt;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9BC36-057E-C832-E2D3-CC9C32A8311A}"/>
                  </a:ext>
                </a:extLst>
              </p:cNvPr>
              <p:cNvSpPr txBox="1"/>
              <p:nvPr/>
            </p:nvSpPr>
            <p:spPr>
              <a:xfrm>
                <a:off x="1675646" y="2682862"/>
                <a:ext cx="2183122" cy="400110"/>
              </a:xfrm>
              <a:prstGeom prst="rect">
                <a:avLst/>
              </a:prstGeom>
              <a:noFill/>
              <a:ln>
                <a:noFill/>
              </a:ln>
            </p:spPr>
            <p:txBody>
              <a:bodyPr wrap="square">
                <a:spAutoFit/>
              </a:bodyPr>
              <a:lstStyle/>
              <a:p>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Sam </a:t>
                </a:r>
                <a:r>
                  <a:rPr lang="en-US" sz="2000" b="0" i="0" dirty="0">
                    <a:latin typeface="+mj-lt"/>
                  </a:rPr>
                  <a:t>∣ </a:t>
                </a:r>
                <a:r>
                  <a:rPr lang="en-US" sz="2000" dirty="0">
                    <a:latin typeface="Consolas" panose="020B0609020204030204" pitchFamily="49" charset="0"/>
                  </a:rPr>
                  <a:t> &lt;s&gt;</a:t>
                </a:r>
                <a14:m>
                  <m:oMath xmlns:m="http://schemas.openxmlformats.org/officeDocument/2006/math">
                    <m:r>
                      <a:rPr lang="en-US" sz="2000" b="0" i="1" dirty="0" smtClean="0">
                        <a:latin typeface="Cambria Math" panose="02040503050406030204" pitchFamily="18" charset="0"/>
                      </a:rPr>
                      <m:t>)=</m:t>
                    </m:r>
                  </m:oMath>
                </a14:m>
                <a:endParaRPr lang="ar-AE" sz="2000" dirty="0"/>
              </a:p>
            </p:txBody>
          </p:sp>
        </mc:Choice>
        <mc:Fallback xmlns="">
          <p:sp>
            <p:nvSpPr>
              <p:cNvPr id="14" name="TextBox 13">
                <a:extLst>
                  <a:ext uri="{FF2B5EF4-FFF2-40B4-BE49-F238E27FC236}">
                    <a16:creationId xmlns:a16="http://schemas.microsoft.com/office/drawing/2014/main" id="{6459BC36-057E-C832-E2D3-CC9C32A8311A}"/>
                  </a:ext>
                </a:extLst>
              </p:cNvPr>
              <p:cNvSpPr txBox="1">
                <a:spLocks noRot="1" noChangeAspect="1" noMove="1" noResize="1" noEditPoints="1" noAdjustHandles="1" noChangeArrowheads="1" noChangeShapeType="1" noTextEdit="1"/>
              </p:cNvSpPr>
              <p:nvPr/>
            </p:nvSpPr>
            <p:spPr>
              <a:xfrm>
                <a:off x="1675646" y="2682862"/>
                <a:ext cx="2183122" cy="400110"/>
              </a:xfrm>
              <a:prstGeom prst="rect">
                <a:avLst/>
              </a:prstGeom>
              <a:blipFill>
                <a:blip r:embed="rId3"/>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BFBC0E-E482-F926-FE84-88E5F7A833C0}"/>
                  </a:ext>
                </a:extLst>
              </p:cNvPr>
              <p:cNvSpPr txBox="1"/>
              <p:nvPr/>
            </p:nvSpPr>
            <p:spPr>
              <a:xfrm>
                <a:off x="4745815" y="2682862"/>
                <a:ext cx="1829019" cy="400110"/>
              </a:xfrm>
              <a:prstGeom prst="rect">
                <a:avLst/>
              </a:prstGeom>
              <a:noFill/>
              <a:ln>
                <a:noFill/>
              </a:ln>
            </p:spPr>
            <p:txBody>
              <a:bodyPr wrap="square">
                <a:spAutoFit/>
              </a:bodyPr>
              <a:lstStyle/>
              <a:p>
                <a:pPr marL="0" indent="0">
                  <a:buNone/>
                </a:pPr>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am </a:t>
                </a:r>
                <a:r>
                  <a:rPr lang="en-US" sz="2000" b="0" i="0" dirty="0">
                    <a:latin typeface="+mj-lt"/>
                  </a:rPr>
                  <a:t>∣</a:t>
                </a:r>
                <a:r>
                  <a:rPr lang="en-US" sz="2000" b="0" i="0" dirty="0">
                    <a:latin typeface="Consolas" panose="020B0609020204030204" pitchFamily="49" charset="0"/>
                  </a:rPr>
                  <a:t> I </a:t>
                </a:r>
                <a:r>
                  <a:rPr lang="en-US" sz="2000" b="0" i="0" dirty="0">
                    <a:latin typeface="+mj-lt"/>
                  </a:rPr>
                  <a:t>)</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15" name="TextBox 14">
                <a:extLst>
                  <a:ext uri="{FF2B5EF4-FFF2-40B4-BE49-F238E27FC236}">
                    <a16:creationId xmlns:a16="http://schemas.microsoft.com/office/drawing/2014/main" id="{17BFBC0E-E482-F926-FE84-88E5F7A833C0}"/>
                  </a:ext>
                </a:extLst>
              </p:cNvPr>
              <p:cNvSpPr txBox="1">
                <a:spLocks noRot="1" noChangeAspect="1" noMove="1" noResize="1" noEditPoints="1" noAdjustHandles="1" noChangeArrowheads="1" noChangeShapeType="1" noTextEdit="1"/>
              </p:cNvSpPr>
              <p:nvPr/>
            </p:nvSpPr>
            <p:spPr>
              <a:xfrm>
                <a:off x="4745815" y="2682862"/>
                <a:ext cx="1829019" cy="400110"/>
              </a:xfrm>
              <a:prstGeom prst="rect">
                <a:avLst/>
              </a:prstGeom>
              <a:blipFill>
                <a:blip r:embed="rId4"/>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12B609-D88B-A37E-F375-2B024AE101A4}"/>
                  </a:ext>
                </a:extLst>
              </p:cNvPr>
              <p:cNvSpPr txBox="1"/>
              <p:nvPr/>
            </p:nvSpPr>
            <p:spPr>
              <a:xfrm>
                <a:off x="7774545" y="2678629"/>
                <a:ext cx="2315569" cy="400110"/>
              </a:xfrm>
              <a:prstGeom prst="rect">
                <a:avLst/>
              </a:prstGeom>
              <a:noFill/>
              <a:ln>
                <a:noFill/>
              </a:ln>
            </p:spPr>
            <p:txBody>
              <a:bodyPr wrap="square">
                <a:spAutoFit/>
              </a:bodyPr>
              <a:lstStyle/>
              <a:p>
                <a14:m>
                  <m:oMath xmlns:m="http://schemas.openxmlformats.org/officeDocument/2006/math">
                    <m:r>
                      <a:rPr lang="en-US" sz="2000" smtClean="0">
                        <a:latin typeface="Cambria Math" panose="02040503050406030204" pitchFamily="18" charset="0"/>
                      </a:rPr>
                      <m:t>𝑃</m:t>
                    </m:r>
                  </m:oMath>
                </a14:m>
                <a:r>
                  <a:rPr lang="en-US" sz="2000" i="0" dirty="0">
                    <a:latin typeface="+mj-lt"/>
                  </a:rPr>
                  <a:t>(</a:t>
                </a:r>
                <a:r>
                  <a:rPr lang="en-US" sz="2000" dirty="0">
                    <a:latin typeface="Consolas" panose="020B0609020204030204" pitchFamily="49" charset="0"/>
                  </a:rPr>
                  <a:t>&lt;/s&gt;</a:t>
                </a:r>
                <a:r>
                  <a:rPr lang="en-US" sz="2000" b="0" i="0" dirty="0">
                    <a:latin typeface="Consolas" panose="020B0609020204030204" pitchFamily="49" charset="0"/>
                  </a:rPr>
                  <a:t> </a:t>
                </a:r>
                <a:r>
                  <a:rPr lang="en-US" sz="2000" b="0" i="0" dirty="0">
                    <a:latin typeface="+mj-lt"/>
                  </a:rPr>
                  <a:t>∣</a:t>
                </a:r>
                <a:r>
                  <a:rPr lang="en-US" sz="2000" b="0" i="0" dirty="0">
                    <a:latin typeface="Consolas" panose="020B0609020204030204" pitchFamily="49" charset="0"/>
                  </a:rPr>
                  <a:t> Sam</a:t>
                </a:r>
                <a:r>
                  <a:rPr lang="en-US" sz="2000" b="0" i="0" dirty="0">
                    <a:latin typeface="+mj-lt"/>
                  </a:rPr>
                  <a:t>)</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18" name="TextBox 17">
                <a:extLst>
                  <a:ext uri="{FF2B5EF4-FFF2-40B4-BE49-F238E27FC236}">
                    <a16:creationId xmlns:a16="http://schemas.microsoft.com/office/drawing/2014/main" id="{3A12B609-D88B-A37E-F375-2B024AE101A4}"/>
                  </a:ext>
                </a:extLst>
              </p:cNvPr>
              <p:cNvSpPr txBox="1">
                <a:spLocks noRot="1" noChangeAspect="1" noMove="1" noResize="1" noEditPoints="1" noAdjustHandles="1" noChangeArrowheads="1" noChangeShapeType="1" noTextEdit="1"/>
              </p:cNvSpPr>
              <p:nvPr/>
            </p:nvSpPr>
            <p:spPr>
              <a:xfrm>
                <a:off x="7774545" y="2678629"/>
                <a:ext cx="2315569" cy="400110"/>
              </a:xfrm>
              <a:prstGeom prst="rect">
                <a:avLst/>
              </a:prstGeom>
              <a:blipFill>
                <a:blip r:embed="rId5"/>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2C0574-476B-D66A-D338-F8ECCDF2CB7D}"/>
                  </a:ext>
                </a:extLst>
              </p:cNvPr>
              <p:cNvSpPr txBox="1"/>
              <p:nvPr/>
            </p:nvSpPr>
            <p:spPr>
              <a:xfrm>
                <a:off x="1675647" y="3847546"/>
                <a:ext cx="2315570" cy="400110"/>
              </a:xfrm>
              <a:prstGeom prst="rect">
                <a:avLst/>
              </a:prstGeom>
              <a:noFill/>
              <a:ln>
                <a:noFill/>
              </a:ln>
            </p:spPr>
            <p:txBody>
              <a:bodyPr wrap="square">
                <a:spAutoFit/>
              </a:bodyPr>
              <a:lstStyle/>
              <a:p>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&lt;s&gt; </a:t>
                </a:r>
                <a:r>
                  <a:rPr lang="en-US" sz="2000" b="0" i="0" dirty="0">
                    <a:latin typeface="+mj-lt"/>
                  </a:rPr>
                  <a:t>∣ </a:t>
                </a:r>
                <a:r>
                  <a:rPr lang="en-US" sz="2000" dirty="0">
                    <a:latin typeface="Consolas" panose="020B0609020204030204" pitchFamily="49" charset="0"/>
                  </a:rPr>
                  <a:t> Sam</a:t>
                </a:r>
                <a:r>
                  <a:rPr lang="en-US" sz="2000" b="0" i="0" dirty="0">
                    <a:latin typeface="+mj-lt"/>
                  </a:rPr>
                  <a:t>)</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19" name="TextBox 18">
                <a:extLst>
                  <a:ext uri="{FF2B5EF4-FFF2-40B4-BE49-F238E27FC236}">
                    <a16:creationId xmlns:a16="http://schemas.microsoft.com/office/drawing/2014/main" id="{5C2C0574-476B-D66A-D338-F8ECCDF2CB7D}"/>
                  </a:ext>
                </a:extLst>
              </p:cNvPr>
              <p:cNvSpPr txBox="1">
                <a:spLocks noRot="1" noChangeAspect="1" noMove="1" noResize="1" noEditPoints="1" noAdjustHandles="1" noChangeArrowheads="1" noChangeShapeType="1" noTextEdit="1"/>
              </p:cNvSpPr>
              <p:nvPr/>
            </p:nvSpPr>
            <p:spPr>
              <a:xfrm>
                <a:off x="1675647" y="3847546"/>
                <a:ext cx="2315570" cy="400110"/>
              </a:xfrm>
              <a:prstGeom prst="rect">
                <a:avLst/>
              </a:prstGeom>
              <a:blipFill>
                <a:blip r:embed="rId6"/>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BF8BDA-653D-88E5-F90B-B49D48261BF8}"/>
                  </a:ext>
                </a:extLst>
              </p:cNvPr>
              <p:cNvSpPr txBox="1"/>
              <p:nvPr/>
            </p:nvSpPr>
            <p:spPr>
              <a:xfrm>
                <a:off x="4830219" y="3847546"/>
                <a:ext cx="2136608" cy="400110"/>
              </a:xfrm>
              <a:prstGeom prst="rect">
                <a:avLst/>
              </a:prstGeom>
              <a:noFill/>
              <a:ln>
                <a:noFill/>
              </a:ln>
            </p:spPr>
            <p:txBody>
              <a:bodyPr wrap="square">
                <a:spAutoFit/>
              </a:bodyPr>
              <a:lstStyle/>
              <a:p>
                <a:pPr marL="0" indent="0">
                  <a:buNone/>
                </a:pPr>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do </a:t>
                </a:r>
                <a:r>
                  <a:rPr lang="en-US" sz="2000" b="0" i="0" dirty="0">
                    <a:latin typeface="+mj-lt"/>
                  </a:rPr>
                  <a:t>∣ </a:t>
                </a:r>
                <a:r>
                  <a:rPr lang="en-US" sz="2000" b="0" i="0" dirty="0">
                    <a:latin typeface="Consolas" panose="020B0609020204030204" pitchFamily="49" charset="0"/>
                  </a:rPr>
                  <a:t> I</a:t>
                </a:r>
                <a:r>
                  <a:rPr lang="en-US" sz="2000" b="0" i="0" dirty="0">
                    <a:latin typeface="+mj-lt"/>
                  </a:rPr>
                  <a:t> )</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20" name="TextBox 19">
                <a:extLst>
                  <a:ext uri="{FF2B5EF4-FFF2-40B4-BE49-F238E27FC236}">
                    <a16:creationId xmlns:a16="http://schemas.microsoft.com/office/drawing/2014/main" id="{24BF8BDA-653D-88E5-F90B-B49D48261BF8}"/>
                  </a:ext>
                </a:extLst>
              </p:cNvPr>
              <p:cNvSpPr txBox="1">
                <a:spLocks noRot="1" noChangeAspect="1" noMove="1" noResize="1" noEditPoints="1" noAdjustHandles="1" noChangeArrowheads="1" noChangeShapeType="1" noTextEdit="1"/>
              </p:cNvSpPr>
              <p:nvPr/>
            </p:nvSpPr>
            <p:spPr>
              <a:xfrm>
                <a:off x="4830219" y="3847546"/>
                <a:ext cx="2136608" cy="400110"/>
              </a:xfrm>
              <a:prstGeom prst="rect">
                <a:avLst/>
              </a:prstGeom>
              <a:blipFill>
                <a:blip r:embed="rId7"/>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1052D8-0039-E7BE-4E23-E45EE7707497}"/>
                  </a:ext>
                </a:extLst>
              </p:cNvPr>
              <p:cNvSpPr txBox="1"/>
              <p:nvPr/>
            </p:nvSpPr>
            <p:spPr>
              <a:xfrm>
                <a:off x="7774545" y="3847546"/>
                <a:ext cx="2457591" cy="400110"/>
              </a:xfrm>
              <a:prstGeom prst="rect">
                <a:avLst/>
              </a:prstGeom>
              <a:noFill/>
              <a:ln>
                <a:noFill/>
              </a:ln>
            </p:spPr>
            <p:txBody>
              <a:bodyPr wrap="square">
                <a:spAutoFit/>
              </a:bodyPr>
              <a:lstStyle/>
              <a:p>
                <a:pPr marL="0" indent="0">
                  <a:buNone/>
                </a:pPr>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dirty="0">
                    <a:latin typeface="Consolas" panose="020B0609020204030204" pitchFamily="49" charset="0"/>
                  </a:rPr>
                  <a:t>green</a:t>
                </a:r>
                <a:r>
                  <a:rPr lang="en-US" sz="2000" b="0" i="0" dirty="0">
                    <a:latin typeface="Consolas" panose="020B0609020204030204" pitchFamily="49" charset="0"/>
                  </a:rPr>
                  <a:t> </a:t>
                </a:r>
                <a:r>
                  <a:rPr lang="en-US" sz="2000" b="0" i="0" dirty="0">
                    <a:latin typeface="+mj-lt"/>
                  </a:rPr>
                  <a:t>∣ </a:t>
                </a:r>
                <a:r>
                  <a:rPr lang="en-US" sz="2000" b="0" i="0" dirty="0">
                    <a:latin typeface="Consolas" panose="020B0609020204030204" pitchFamily="49" charset="0"/>
                  </a:rPr>
                  <a:t> not</a:t>
                </a:r>
                <a:r>
                  <a:rPr lang="en-US" sz="2000" b="0" i="0" dirty="0">
                    <a:latin typeface="+mj-lt"/>
                  </a:rPr>
                  <a:t> )</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21" name="TextBox 20">
                <a:extLst>
                  <a:ext uri="{FF2B5EF4-FFF2-40B4-BE49-F238E27FC236}">
                    <a16:creationId xmlns:a16="http://schemas.microsoft.com/office/drawing/2014/main" id="{921052D8-0039-E7BE-4E23-E45EE7707497}"/>
                  </a:ext>
                </a:extLst>
              </p:cNvPr>
              <p:cNvSpPr txBox="1">
                <a:spLocks noRot="1" noChangeAspect="1" noMove="1" noResize="1" noEditPoints="1" noAdjustHandles="1" noChangeArrowheads="1" noChangeShapeType="1" noTextEdit="1"/>
              </p:cNvSpPr>
              <p:nvPr/>
            </p:nvSpPr>
            <p:spPr>
              <a:xfrm>
                <a:off x="7774545" y="3847546"/>
                <a:ext cx="2457591" cy="400110"/>
              </a:xfrm>
              <a:prstGeom prst="rect">
                <a:avLst/>
              </a:prstGeom>
              <a:blipFill>
                <a:blip r:embed="rId8"/>
                <a:stretch>
                  <a:fillRect t="-9091" b="-27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3ADED2-2211-C895-9C59-8C9AF3AD3C2B}"/>
                  </a:ext>
                </a:extLst>
              </p:cNvPr>
              <p:cNvSpPr txBox="1"/>
              <p:nvPr/>
            </p:nvSpPr>
            <p:spPr>
              <a:xfrm>
                <a:off x="3531386" y="2576551"/>
                <a:ext cx="729739" cy="6127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sz="1800" i="1">
                              <a:latin typeface="Cambria Math" panose="02040503050406030204" pitchFamily="18" charset="0"/>
                            </a:rPr>
                          </m:ctrlPr>
                        </m:fPr>
                        <m:num>
                          <m:r>
                            <a:rPr lang="en-US" sz="1800" b="0" i="0" smtClean="0">
                              <a:latin typeface="Cambria Math" panose="02040503050406030204" pitchFamily="18" charset="0"/>
                            </a:rPr>
                            <m:t>1</m:t>
                          </m:r>
                        </m:num>
                        <m:den>
                          <m:r>
                            <a:rPr lang="ar-AE" sz="1800">
                              <a:latin typeface="Cambria Math" panose="02040503050406030204" pitchFamily="18" charset="0"/>
                            </a:rPr>
                            <m:t>3</m:t>
                          </m:r>
                        </m:den>
                      </m:f>
                    </m:oMath>
                  </m:oMathPara>
                </a14:m>
                <a:endParaRPr lang="en-US" dirty="0"/>
              </a:p>
            </p:txBody>
          </p:sp>
        </mc:Choice>
        <mc:Fallback xmlns="">
          <p:sp>
            <p:nvSpPr>
              <p:cNvPr id="3" name="TextBox 2">
                <a:extLst>
                  <a:ext uri="{FF2B5EF4-FFF2-40B4-BE49-F238E27FC236}">
                    <a16:creationId xmlns:a16="http://schemas.microsoft.com/office/drawing/2014/main" id="{7D3ADED2-2211-C895-9C59-8C9AF3AD3C2B}"/>
                  </a:ext>
                </a:extLst>
              </p:cNvPr>
              <p:cNvSpPr txBox="1">
                <a:spLocks noRot="1" noChangeAspect="1" noMove="1" noResize="1" noEditPoints="1" noAdjustHandles="1" noChangeArrowheads="1" noChangeShapeType="1" noTextEdit="1"/>
              </p:cNvSpPr>
              <p:nvPr/>
            </p:nvSpPr>
            <p:spPr>
              <a:xfrm>
                <a:off x="3531386" y="2576551"/>
                <a:ext cx="729739" cy="6127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C36877-7E9B-8A12-EFAC-47C7F6A5DA88}"/>
                  </a:ext>
                </a:extLst>
              </p:cNvPr>
              <p:cNvSpPr txBox="1"/>
              <p:nvPr/>
            </p:nvSpPr>
            <p:spPr>
              <a:xfrm>
                <a:off x="6247452" y="2576551"/>
                <a:ext cx="729739" cy="63658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sz="1800" i="1" smtClean="0">
                              <a:latin typeface="Cambria Math" panose="02040503050406030204" pitchFamily="18" charset="0"/>
                            </a:rPr>
                          </m:ctrlPr>
                        </m:fPr>
                        <m:num>
                          <m:r>
                            <a:rPr lang="en-US" sz="1800" b="0" i="0" smtClean="0">
                              <a:latin typeface="Cambria Math" panose="02040503050406030204" pitchFamily="18" charset="0"/>
                            </a:rPr>
                            <m:t>2</m:t>
                          </m:r>
                        </m:num>
                        <m:den>
                          <m:r>
                            <a:rPr lang="ar-AE" sz="1800">
                              <a:latin typeface="Cambria Math" panose="02040503050406030204" pitchFamily="18" charset="0"/>
                            </a:rPr>
                            <m:t>3</m:t>
                          </m:r>
                        </m:den>
                      </m:f>
                    </m:oMath>
                  </m:oMathPara>
                </a14:m>
                <a:endParaRPr lang="en-US" dirty="0"/>
              </a:p>
            </p:txBody>
          </p:sp>
        </mc:Choice>
        <mc:Fallback xmlns="">
          <p:sp>
            <p:nvSpPr>
              <p:cNvPr id="6" name="TextBox 5">
                <a:extLst>
                  <a:ext uri="{FF2B5EF4-FFF2-40B4-BE49-F238E27FC236}">
                    <a16:creationId xmlns:a16="http://schemas.microsoft.com/office/drawing/2014/main" id="{B4C36877-7E9B-8A12-EFAC-47C7F6A5DA88}"/>
                  </a:ext>
                </a:extLst>
              </p:cNvPr>
              <p:cNvSpPr txBox="1">
                <a:spLocks noRot="1" noChangeAspect="1" noMove="1" noResize="1" noEditPoints="1" noAdjustHandles="1" noChangeArrowheads="1" noChangeShapeType="1" noTextEdit="1"/>
              </p:cNvSpPr>
              <p:nvPr/>
            </p:nvSpPr>
            <p:spPr>
              <a:xfrm>
                <a:off x="6247452" y="2576551"/>
                <a:ext cx="729739" cy="636585"/>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903FAA-1B5A-789F-9FBD-673A77191C26}"/>
                  </a:ext>
                </a:extLst>
              </p:cNvPr>
              <p:cNvSpPr txBox="1"/>
              <p:nvPr/>
            </p:nvSpPr>
            <p:spPr>
              <a:xfrm>
                <a:off x="9693257" y="2576551"/>
                <a:ext cx="729739" cy="6109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sz="180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2</m:t>
                          </m:r>
                        </m:den>
                      </m:f>
                    </m:oMath>
                  </m:oMathPara>
                </a14:m>
                <a:endParaRPr lang="en-US" dirty="0"/>
              </a:p>
            </p:txBody>
          </p:sp>
        </mc:Choice>
        <mc:Fallback xmlns="">
          <p:sp>
            <p:nvSpPr>
              <p:cNvPr id="8" name="TextBox 7">
                <a:extLst>
                  <a:ext uri="{FF2B5EF4-FFF2-40B4-BE49-F238E27FC236}">
                    <a16:creationId xmlns:a16="http://schemas.microsoft.com/office/drawing/2014/main" id="{64903FAA-1B5A-789F-9FBD-673A77191C26}"/>
                  </a:ext>
                </a:extLst>
              </p:cNvPr>
              <p:cNvSpPr txBox="1">
                <a:spLocks noRot="1" noChangeAspect="1" noMove="1" noResize="1" noEditPoints="1" noAdjustHandles="1" noChangeArrowheads="1" noChangeShapeType="1" noTextEdit="1"/>
              </p:cNvSpPr>
              <p:nvPr/>
            </p:nvSpPr>
            <p:spPr>
              <a:xfrm>
                <a:off x="9693257" y="2576551"/>
                <a:ext cx="729739" cy="61093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CA83E0-1C74-340D-34B7-9AE7AB89EA76}"/>
                  </a:ext>
                </a:extLst>
              </p:cNvPr>
              <p:cNvSpPr txBox="1"/>
              <p:nvPr/>
            </p:nvSpPr>
            <p:spPr>
              <a:xfrm>
                <a:off x="3695559" y="3819146"/>
                <a:ext cx="512713"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0</m:t>
                      </m:r>
                    </m:oMath>
                  </m:oMathPara>
                </a14:m>
                <a:endParaRPr lang="en-US" sz="2400" dirty="0"/>
              </a:p>
            </p:txBody>
          </p:sp>
        </mc:Choice>
        <mc:Fallback xmlns="">
          <p:sp>
            <p:nvSpPr>
              <p:cNvPr id="11" name="TextBox 10">
                <a:extLst>
                  <a:ext uri="{FF2B5EF4-FFF2-40B4-BE49-F238E27FC236}">
                    <a16:creationId xmlns:a16="http://schemas.microsoft.com/office/drawing/2014/main" id="{2ACA83E0-1C74-340D-34B7-9AE7AB89EA76}"/>
                  </a:ext>
                </a:extLst>
              </p:cNvPr>
              <p:cNvSpPr txBox="1">
                <a:spLocks noRot="1" noChangeAspect="1" noMove="1" noResize="1" noEditPoints="1" noAdjustHandles="1" noChangeArrowheads="1" noChangeShapeType="1" noTextEdit="1"/>
              </p:cNvSpPr>
              <p:nvPr/>
            </p:nvSpPr>
            <p:spPr>
              <a:xfrm>
                <a:off x="3695559" y="3819146"/>
                <a:ext cx="512713" cy="461665"/>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11014E-06AE-FD3E-ED32-21187D6B9D12}"/>
                  </a:ext>
                </a:extLst>
              </p:cNvPr>
              <p:cNvSpPr txBox="1"/>
              <p:nvPr/>
            </p:nvSpPr>
            <p:spPr>
              <a:xfrm>
                <a:off x="6276077" y="3712127"/>
                <a:ext cx="729739" cy="6127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sz="1800" i="1">
                              <a:latin typeface="Cambria Math" panose="02040503050406030204" pitchFamily="18" charset="0"/>
                            </a:rPr>
                          </m:ctrlPr>
                        </m:fPr>
                        <m:num>
                          <m:r>
                            <a:rPr lang="en-US" sz="1800" b="0" i="0" smtClean="0">
                              <a:latin typeface="Cambria Math" panose="02040503050406030204" pitchFamily="18" charset="0"/>
                            </a:rPr>
                            <m:t>1</m:t>
                          </m:r>
                        </m:num>
                        <m:den>
                          <m:r>
                            <a:rPr lang="ar-AE" sz="1800">
                              <a:latin typeface="Cambria Math" panose="02040503050406030204" pitchFamily="18" charset="0"/>
                            </a:rPr>
                            <m:t>3</m:t>
                          </m:r>
                        </m:den>
                      </m:f>
                    </m:oMath>
                  </m:oMathPara>
                </a14:m>
                <a:endParaRPr lang="en-US" dirty="0"/>
              </a:p>
            </p:txBody>
          </p:sp>
        </mc:Choice>
        <mc:Fallback xmlns="">
          <p:sp>
            <p:nvSpPr>
              <p:cNvPr id="16" name="TextBox 15">
                <a:extLst>
                  <a:ext uri="{FF2B5EF4-FFF2-40B4-BE49-F238E27FC236}">
                    <a16:creationId xmlns:a16="http://schemas.microsoft.com/office/drawing/2014/main" id="{3E11014E-06AE-FD3E-ED32-21187D6B9D12}"/>
                  </a:ext>
                </a:extLst>
              </p:cNvPr>
              <p:cNvSpPr txBox="1">
                <a:spLocks noRot="1" noChangeAspect="1" noMove="1" noResize="1" noEditPoints="1" noAdjustHandles="1" noChangeArrowheads="1" noChangeShapeType="1" noTextEdit="1"/>
              </p:cNvSpPr>
              <p:nvPr/>
            </p:nvSpPr>
            <p:spPr>
              <a:xfrm>
                <a:off x="6276077" y="3712127"/>
                <a:ext cx="729739" cy="61273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4E6A6A-07EC-1303-E28A-C7F2B0E0CC99}"/>
                  </a:ext>
                </a:extLst>
              </p:cNvPr>
              <p:cNvSpPr txBox="1"/>
              <p:nvPr/>
            </p:nvSpPr>
            <p:spPr>
              <a:xfrm>
                <a:off x="10179745" y="3811421"/>
                <a:ext cx="48650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0</m:t>
                      </m:r>
                    </m:oMath>
                  </m:oMathPara>
                </a14:m>
                <a:endParaRPr lang="en-US" sz="2400" dirty="0"/>
              </a:p>
            </p:txBody>
          </p:sp>
        </mc:Choice>
        <mc:Fallback xmlns="">
          <p:sp>
            <p:nvSpPr>
              <p:cNvPr id="17" name="TextBox 16">
                <a:extLst>
                  <a:ext uri="{FF2B5EF4-FFF2-40B4-BE49-F238E27FC236}">
                    <a16:creationId xmlns:a16="http://schemas.microsoft.com/office/drawing/2014/main" id="{4C4E6A6A-07EC-1303-E28A-C7F2B0E0CC99}"/>
                  </a:ext>
                </a:extLst>
              </p:cNvPr>
              <p:cNvSpPr txBox="1">
                <a:spLocks noRot="1" noChangeAspect="1" noMove="1" noResize="1" noEditPoints="1" noAdjustHandles="1" noChangeArrowheads="1" noChangeShapeType="1" noTextEdit="1"/>
              </p:cNvSpPr>
              <p:nvPr/>
            </p:nvSpPr>
            <p:spPr>
              <a:xfrm>
                <a:off x="10179745" y="3811421"/>
                <a:ext cx="486502" cy="461665"/>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3007B3-027A-652E-D0F2-9FF574C091BC}"/>
                  </a:ext>
                </a:extLst>
              </p:cNvPr>
              <p:cNvSpPr txBox="1"/>
              <p:nvPr/>
            </p:nvSpPr>
            <p:spPr>
              <a:xfrm>
                <a:off x="1675647" y="4917588"/>
                <a:ext cx="2315570" cy="400110"/>
              </a:xfrm>
              <a:prstGeom prst="rect">
                <a:avLst/>
              </a:prstGeom>
              <a:noFill/>
              <a:ln>
                <a:noFill/>
              </a:ln>
            </p:spPr>
            <p:txBody>
              <a:bodyPr wrap="square">
                <a:spAutoFit/>
              </a:bodyPr>
              <a:lstStyle/>
              <a:p>
                <a14:m>
                  <m:oMath xmlns:m="http://schemas.openxmlformats.org/officeDocument/2006/math">
                    <m:r>
                      <a:rPr lang="en-US" sz="2000" smtClean="0">
                        <a:latin typeface="Cambria Math" panose="02040503050406030204" pitchFamily="18" charset="0"/>
                      </a:rPr>
                      <m:t>𝑃</m:t>
                    </m:r>
                  </m:oMath>
                </a14:m>
                <a:r>
                  <a:rPr lang="en-US" sz="2000" i="0" dirty="0">
                    <a:latin typeface="+mj-lt"/>
                  </a:rPr>
                  <a:t>( </a:t>
                </a:r>
                <a:r>
                  <a:rPr lang="en-US" sz="2000" b="0" i="0" dirty="0">
                    <a:latin typeface="Consolas" panose="020B0609020204030204" pitchFamily="49" charset="0"/>
                  </a:rPr>
                  <a:t>Sam </a:t>
                </a:r>
                <a:r>
                  <a:rPr lang="en-US" sz="2000" b="0" i="0" dirty="0">
                    <a:latin typeface="+mj-lt"/>
                  </a:rPr>
                  <a:t>∣ </a:t>
                </a:r>
                <a:r>
                  <a:rPr lang="en-US" sz="2000" dirty="0">
                    <a:latin typeface="Consolas" panose="020B0609020204030204" pitchFamily="49" charset="0"/>
                  </a:rPr>
                  <a:t> am</a:t>
                </a:r>
                <a:r>
                  <a:rPr lang="en-US" sz="2000" b="0" i="0" dirty="0">
                    <a:latin typeface="+mj-lt"/>
                  </a:rPr>
                  <a:t>)</a:t>
                </a:r>
                <a14:m>
                  <m:oMath xmlns:m="http://schemas.openxmlformats.org/officeDocument/2006/math">
                    <m:r>
                      <a:rPr lang="en-US" sz="2000" b="0" i="0" smtClean="0">
                        <a:latin typeface="Cambria Math" panose="02040503050406030204" pitchFamily="18" charset="0"/>
                      </a:rPr>
                      <m:t> =</m:t>
                    </m:r>
                  </m:oMath>
                </a14:m>
                <a:endParaRPr lang="ar-AE" sz="2000" dirty="0"/>
              </a:p>
            </p:txBody>
          </p:sp>
        </mc:Choice>
        <mc:Fallback xmlns="">
          <p:sp>
            <p:nvSpPr>
              <p:cNvPr id="24" name="TextBox 23">
                <a:extLst>
                  <a:ext uri="{FF2B5EF4-FFF2-40B4-BE49-F238E27FC236}">
                    <a16:creationId xmlns:a16="http://schemas.microsoft.com/office/drawing/2014/main" id="{593007B3-027A-652E-D0F2-9FF574C091BC}"/>
                  </a:ext>
                </a:extLst>
              </p:cNvPr>
              <p:cNvSpPr txBox="1">
                <a:spLocks noRot="1" noChangeAspect="1" noMove="1" noResize="1" noEditPoints="1" noAdjustHandles="1" noChangeArrowheads="1" noChangeShapeType="1" noTextEdit="1"/>
              </p:cNvSpPr>
              <p:nvPr/>
            </p:nvSpPr>
            <p:spPr>
              <a:xfrm>
                <a:off x="1675647" y="4917588"/>
                <a:ext cx="2315570" cy="400110"/>
              </a:xfrm>
              <a:prstGeom prst="rect">
                <a:avLst/>
              </a:prstGeom>
              <a:blipFill>
                <a:blip r:embed="rId15"/>
                <a:stretch>
                  <a:fillRect t="-10769" b="-2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E1A319-296B-AAAD-7130-6278C760A08F}"/>
                  </a:ext>
                </a:extLst>
              </p:cNvPr>
              <p:cNvSpPr txBox="1"/>
              <p:nvPr/>
            </p:nvSpPr>
            <p:spPr>
              <a:xfrm>
                <a:off x="3394854" y="4812175"/>
                <a:ext cx="729739" cy="6109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sz="180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2</m:t>
                          </m:r>
                        </m:den>
                      </m:f>
                    </m:oMath>
                  </m:oMathPara>
                </a14:m>
                <a:endParaRPr lang="en-US" dirty="0"/>
              </a:p>
            </p:txBody>
          </p:sp>
        </mc:Choice>
        <mc:Fallback xmlns="">
          <p:sp>
            <p:nvSpPr>
              <p:cNvPr id="25" name="TextBox 24">
                <a:extLst>
                  <a:ext uri="{FF2B5EF4-FFF2-40B4-BE49-F238E27FC236}">
                    <a16:creationId xmlns:a16="http://schemas.microsoft.com/office/drawing/2014/main" id="{D7E1A319-296B-AAAD-7130-6278C760A08F}"/>
                  </a:ext>
                </a:extLst>
              </p:cNvPr>
              <p:cNvSpPr txBox="1">
                <a:spLocks noRot="1" noChangeAspect="1" noMove="1" noResize="1" noEditPoints="1" noAdjustHandles="1" noChangeArrowheads="1" noChangeShapeType="1" noTextEdit="1"/>
              </p:cNvSpPr>
              <p:nvPr/>
            </p:nvSpPr>
            <p:spPr>
              <a:xfrm>
                <a:off x="3394854" y="4812175"/>
                <a:ext cx="729739" cy="610936"/>
              </a:xfrm>
              <a:prstGeom prst="rect">
                <a:avLst/>
              </a:prstGeom>
              <a:blipFill>
                <a:blip r:embed="rId1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172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21" grpId="0"/>
      <p:bldP spid="3" grpId="0"/>
      <p:bldP spid="6" grpId="0"/>
      <p:bldP spid="8" grpId="0"/>
      <p:bldP spid="11" grpId="0"/>
      <p:bldP spid="16" grpId="0"/>
      <p:bldP spid="17"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626D-9C99-2C04-AA88-505F93D1A1C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F8E0BC0-4178-4F7F-90F5-898EE001C3F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Question</a:t>
            </a:r>
          </a:p>
        </p:txBody>
      </p:sp>
      <p:sp>
        <p:nvSpPr>
          <p:cNvPr id="2" name="Content Placeholder 2"/>
          <p:cNvSpPr txBox="1">
            <a:spLocks/>
          </p:cNvSpPr>
          <p:nvPr/>
        </p:nvSpPr>
        <p:spPr>
          <a:xfrm>
            <a:off x="716818" y="1041523"/>
            <a:ext cx="5970121" cy="22030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1"/>
                </a:solidFill>
              </a:rPr>
              <a:t>Which of the following are bigrams from the sentence</a:t>
            </a:r>
          </a:p>
          <a:p>
            <a:r>
              <a:rPr lang="en-US" sz="2000" b="1" dirty="0">
                <a:solidFill>
                  <a:schemeClr val="tx1"/>
                </a:solidFill>
              </a:rPr>
              <a:t> “It is cold outside today”?</a:t>
            </a:r>
          </a:p>
          <a:p>
            <a:pPr marL="457200" indent="-457200" algn="l">
              <a:buClr>
                <a:schemeClr val="tx1"/>
              </a:buClr>
              <a:buFont typeface="+mj-lt"/>
              <a:buAutoNum type="alphaUcPeriod"/>
            </a:pPr>
            <a:r>
              <a:rPr lang="en-US" sz="2000" dirty="0">
                <a:solidFill>
                  <a:schemeClr val="tx1"/>
                </a:solidFill>
              </a:rPr>
              <a:t>“It is”</a:t>
            </a:r>
          </a:p>
          <a:p>
            <a:pPr marL="457200" indent="-457200" algn="l">
              <a:buClr>
                <a:schemeClr val="tx1"/>
              </a:buClr>
              <a:buFont typeface="+mj-lt"/>
              <a:buAutoNum type="alphaUcPeriod"/>
            </a:pPr>
            <a:r>
              <a:rPr lang="en-US" sz="2000" dirty="0">
                <a:solidFill>
                  <a:schemeClr val="tx1"/>
                </a:solidFill>
              </a:rPr>
              <a:t>“cold today”</a:t>
            </a:r>
          </a:p>
          <a:p>
            <a:pPr marL="457200" indent="-457200" algn="l">
              <a:buClr>
                <a:schemeClr val="tx1"/>
              </a:buClr>
              <a:buFont typeface="+mj-lt"/>
              <a:buAutoNum type="alphaUcPeriod"/>
            </a:pPr>
            <a:r>
              <a:rPr lang="en-US" sz="2000" dirty="0">
                <a:solidFill>
                  <a:schemeClr val="tx1"/>
                </a:solidFill>
              </a:rPr>
              <a:t>“is cold”</a:t>
            </a:r>
          </a:p>
          <a:p>
            <a:pPr marL="457200" indent="-457200" algn="l">
              <a:buClr>
                <a:schemeClr val="tx1"/>
              </a:buClr>
              <a:buFont typeface="+mj-lt"/>
              <a:buAutoNum type="alphaUcPeriod"/>
            </a:pPr>
            <a:r>
              <a:rPr lang="en-US" sz="2000" dirty="0">
                <a:solidFill>
                  <a:schemeClr val="tx1"/>
                </a:solidFill>
              </a:rPr>
              <a:t>Both A and C</a:t>
            </a:r>
          </a:p>
        </p:txBody>
      </p:sp>
      <p:sp>
        <p:nvSpPr>
          <p:cNvPr id="10" name="TextBox 9">
            <a:extLst>
              <a:ext uri="{FF2B5EF4-FFF2-40B4-BE49-F238E27FC236}">
                <a16:creationId xmlns:a16="http://schemas.microsoft.com/office/drawing/2014/main" id="{A0696D6D-BB71-F67D-7FF1-9ADB7E0DB056}"/>
              </a:ext>
            </a:extLst>
          </p:cNvPr>
          <p:cNvSpPr txBox="1"/>
          <p:nvPr/>
        </p:nvSpPr>
        <p:spPr>
          <a:xfrm>
            <a:off x="8549379" y="1609370"/>
            <a:ext cx="3113033" cy="1477328"/>
          </a:xfrm>
          <a:prstGeom prst="rect">
            <a:avLst/>
          </a:prstGeom>
          <a:noFill/>
          <a:ln>
            <a:noFill/>
          </a:ln>
        </p:spPr>
        <p:txBody>
          <a:bodyPr wrap="square">
            <a:spAutoFit/>
          </a:bodyPr>
          <a:lstStyle/>
          <a:p>
            <a:pPr marL="0" indent="0">
              <a:buNone/>
            </a:pPr>
            <a:r>
              <a:rPr lang="en-US" b="1" dirty="0"/>
              <a:t>Bigrams from this sentence:</a:t>
            </a:r>
          </a:p>
          <a:p>
            <a:pPr marL="742950" lvl="1" indent="-285750">
              <a:buFont typeface="Arial" panose="020B0604020202020204" pitchFamily="34" charset="0"/>
              <a:buChar char="•"/>
            </a:pPr>
            <a:r>
              <a:rPr lang="en-US" dirty="0"/>
              <a:t>(It, is)</a:t>
            </a:r>
          </a:p>
          <a:p>
            <a:pPr marL="742950" lvl="1" indent="-285750">
              <a:buFont typeface="Arial" panose="020B0604020202020204" pitchFamily="34" charset="0"/>
              <a:buChar char="•"/>
            </a:pPr>
            <a:r>
              <a:rPr lang="en-US" dirty="0"/>
              <a:t>(is, cold)</a:t>
            </a:r>
          </a:p>
          <a:p>
            <a:pPr marL="742950" lvl="1" indent="-285750">
              <a:buFont typeface="Arial" panose="020B0604020202020204" pitchFamily="34" charset="0"/>
              <a:buChar char="•"/>
            </a:pPr>
            <a:r>
              <a:rPr lang="en-US" dirty="0"/>
              <a:t>(cold, outside)</a:t>
            </a:r>
          </a:p>
          <a:p>
            <a:pPr marL="742950" lvl="1" indent="-285750">
              <a:buFont typeface="Arial" panose="020B0604020202020204" pitchFamily="34" charset="0"/>
              <a:buChar char="•"/>
            </a:pPr>
            <a:r>
              <a:rPr lang="en-US" dirty="0"/>
              <a:t>(outside, today)</a:t>
            </a:r>
          </a:p>
        </p:txBody>
      </p:sp>
      <p:sp>
        <p:nvSpPr>
          <p:cNvPr id="12" name="Content Placeholder 2">
            <a:extLst>
              <a:ext uri="{FF2B5EF4-FFF2-40B4-BE49-F238E27FC236}">
                <a16:creationId xmlns:a16="http://schemas.microsoft.com/office/drawing/2014/main" id="{E593ED6E-11E4-77EE-7B2F-9EA5CBB4E757}"/>
              </a:ext>
            </a:extLst>
          </p:cNvPr>
          <p:cNvSpPr txBox="1">
            <a:spLocks/>
          </p:cNvSpPr>
          <p:nvPr/>
        </p:nvSpPr>
        <p:spPr>
          <a:xfrm>
            <a:off x="716818" y="3994881"/>
            <a:ext cx="6905367" cy="19620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tx1"/>
                </a:solidFill>
              </a:rPr>
              <a:t>In a bigram model, what assumption do we make?</a:t>
            </a:r>
            <a:endParaRPr lang="en-US" sz="2000" dirty="0">
              <a:solidFill>
                <a:schemeClr val="tx1"/>
              </a:solidFill>
            </a:endParaRPr>
          </a:p>
          <a:p>
            <a:pPr marL="457200" indent="-457200" algn="l">
              <a:buClr>
                <a:schemeClr val="tx1"/>
              </a:buClr>
              <a:buFont typeface="+mj-lt"/>
              <a:buAutoNum type="alphaUcPeriod"/>
            </a:pPr>
            <a:r>
              <a:rPr lang="en-US" sz="2000" dirty="0">
                <a:solidFill>
                  <a:schemeClr val="tx1"/>
                </a:solidFill>
              </a:rPr>
              <a:t>All words are independent</a:t>
            </a:r>
          </a:p>
          <a:p>
            <a:pPr marL="457200" indent="-457200" algn="l">
              <a:buClr>
                <a:schemeClr val="tx1"/>
              </a:buClr>
              <a:buFont typeface="+mj-lt"/>
              <a:buAutoNum type="alphaUcPeriod"/>
            </a:pPr>
            <a:r>
              <a:rPr lang="en-US" sz="2000" dirty="0">
                <a:solidFill>
                  <a:schemeClr val="tx1"/>
                </a:solidFill>
              </a:rPr>
              <a:t>Each word depends on all previous words</a:t>
            </a:r>
          </a:p>
          <a:p>
            <a:pPr marL="457200" indent="-457200" algn="l">
              <a:buClr>
                <a:schemeClr val="tx1"/>
              </a:buClr>
              <a:buFont typeface="+mj-lt"/>
              <a:buAutoNum type="alphaUcPeriod"/>
            </a:pPr>
            <a:r>
              <a:rPr lang="en-US" sz="2000" dirty="0">
                <a:solidFill>
                  <a:schemeClr val="tx1"/>
                </a:solidFill>
              </a:rPr>
              <a:t>Each word depends only on the immediately previous word</a:t>
            </a:r>
          </a:p>
          <a:p>
            <a:pPr marL="457200" indent="-457200" algn="l">
              <a:buClr>
                <a:schemeClr val="tx1"/>
              </a:buClr>
              <a:buFont typeface="+mj-lt"/>
              <a:buAutoNum type="alphaUcPeriod"/>
            </a:pPr>
            <a:r>
              <a:rPr lang="en-US" sz="2000" dirty="0">
                <a:solidFill>
                  <a:schemeClr val="tx1"/>
                </a:solidFill>
              </a:rPr>
              <a:t>Words are chosen uniformly at random</a:t>
            </a:r>
          </a:p>
        </p:txBody>
      </p:sp>
      <p:pic>
        <p:nvPicPr>
          <p:cNvPr id="22" name="Graphic 21" descr="Checkmark with solid fill">
            <a:extLst>
              <a:ext uri="{FF2B5EF4-FFF2-40B4-BE49-F238E27FC236}">
                <a16:creationId xmlns:a16="http://schemas.microsoft.com/office/drawing/2014/main" id="{CA2D3C34-5886-CCC8-9DE7-DEAEB455F4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7877" y="1840253"/>
            <a:ext cx="302771" cy="302771"/>
          </a:xfrm>
          <a:prstGeom prst="rect">
            <a:avLst/>
          </a:prstGeom>
        </p:spPr>
      </p:pic>
      <p:pic>
        <p:nvPicPr>
          <p:cNvPr id="26" name="Graphic 25" descr="Close with solid fill">
            <a:extLst>
              <a:ext uri="{FF2B5EF4-FFF2-40B4-BE49-F238E27FC236}">
                <a16:creationId xmlns:a16="http://schemas.microsoft.com/office/drawing/2014/main" id="{D5B1BFB1-B85B-D5AE-E427-2CF55D2974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65904" y="2167905"/>
            <a:ext cx="334744" cy="334744"/>
          </a:xfrm>
          <a:prstGeom prst="rect">
            <a:avLst/>
          </a:prstGeom>
        </p:spPr>
      </p:pic>
      <p:pic>
        <p:nvPicPr>
          <p:cNvPr id="27" name="Graphic 26" descr="Checkmark with solid fill">
            <a:extLst>
              <a:ext uri="{FF2B5EF4-FFF2-40B4-BE49-F238E27FC236}">
                <a16:creationId xmlns:a16="http://schemas.microsoft.com/office/drawing/2014/main" id="{CEAA5646-2B91-57BE-BCE8-7F5E3720EE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7877" y="2527530"/>
            <a:ext cx="302771" cy="302771"/>
          </a:xfrm>
          <a:prstGeom prst="rect">
            <a:avLst/>
          </a:prstGeom>
        </p:spPr>
      </p:pic>
      <p:pic>
        <p:nvPicPr>
          <p:cNvPr id="28" name="Graphic 27" descr="Checkmark with solid fill">
            <a:extLst>
              <a:ext uri="{FF2B5EF4-FFF2-40B4-BE49-F238E27FC236}">
                <a16:creationId xmlns:a16="http://schemas.microsoft.com/office/drawing/2014/main" id="{DE23A6CF-26F6-C438-4B95-9DD678B8E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7877" y="2886027"/>
            <a:ext cx="302771" cy="302771"/>
          </a:xfrm>
          <a:prstGeom prst="rect">
            <a:avLst/>
          </a:prstGeom>
        </p:spPr>
      </p:pic>
      <p:pic>
        <p:nvPicPr>
          <p:cNvPr id="29" name="Graphic 28" descr="Checkmark with solid fill">
            <a:extLst>
              <a:ext uri="{FF2B5EF4-FFF2-40B4-BE49-F238E27FC236}">
                <a16:creationId xmlns:a16="http://schemas.microsoft.com/office/drawing/2014/main" id="{A470FBB6-05F9-9CF4-326F-D5C0568FA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8692" y="5106713"/>
            <a:ext cx="302771" cy="302771"/>
          </a:xfrm>
          <a:prstGeom prst="rect">
            <a:avLst/>
          </a:prstGeom>
        </p:spPr>
      </p:pic>
      <p:pic>
        <p:nvPicPr>
          <p:cNvPr id="32" name="Graphic 31" descr="Close with solid fill">
            <a:extLst>
              <a:ext uri="{FF2B5EF4-FFF2-40B4-BE49-F238E27FC236}">
                <a16:creationId xmlns:a16="http://schemas.microsoft.com/office/drawing/2014/main" id="{FE9C6FDC-DE8C-F56D-006E-45AE4E841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6719" y="5477162"/>
            <a:ext cx="334744" cy="334744"/>
          </a:xfrm>
          <a:prstGeom prst="rect">
            <a:avLst/>
          </a:prstGeom>
        </p:spPr>
      </p:pic>
      <p:pic>
        <p:nvPicPr>
          <p:cNvPr id="33" name="Graphic 32" descr="Close with solid fill">
            <a:extLst>
              <a:ext uri="{FF2B5EF4-FFF2-40B4-BE49-F238E27FC236}">
                <a16:creationId xmlns:a16="http://schemas.microsoft.com/office/drawing/2014/main" id="{2E3D2B9A-5394-CC6D-CDC1-75625E7056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6719" y="4724492"/>
            <a:ext cx="334744" cy="334744"/>
          </a:xfrm>
          <a:prstGeom prst="rect">
            <a:avLst/>
          </a:prstGeom>
        </p:spPr>
      </p:pic>
      <p:pic>
        <p:nvPicPr>
          <p:cNvPr id="34" name="Graphic 33" descr="Close with solid fill">
            <a:extLst>
              <a:ext uri="{FF2B5EF4-FFF2-40B4-BE49-F238E27FC236}">
                <a16:creationId xmlns:a16="http://schemas.microsoft.com/office/drawing/2014/main" id="{D6D0E3BD-1BEE-124C-E3EF-52D7F4D53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6719" y="4327866"/>
            <a:ext cx="334744" cy="334744"/>
          </a:xfrm>
          <a:prstGeom prst="rect">
            <a:avLst/>
          </a:prstGeom>
        </p:spPr>
      </p:pic>
    </p:spTree>
    <p:extLst>
      <p:ext uri="{BB962C8B-B14F-4D97-AF65-F5344CB8AC3E}">
        <p14:creationId xmlns:p14="http://schemas.microsoft.com/office/powerpoint/2010/main" val="136691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4408-49D3-B2A0-DBB7-40F38843C10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6C3ACE8-F8BE-C4D4-66C9-7387915769B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Maximum Likelihood Estimation (MLE)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E204FC-7687-91DB-DDB2-C55457C11779}"/>
                  </a:ext>
                </a:extLst>
              </p:cNvPr>
              <p:cNvSpPr txBox="1"/>
              <p:nvPr/>
            </p:nvSpPr>
            <p:spPr>
              <a:xfrm>
                <a:off x="4173092" y="2048176"/>
                <a:ext cx="464058" cy="400110"/>
              </a:xfrm>
              <a:prstGeom prst="rect">
                <a:avLst/>
              </a:prstGeom>
              <a:noFill/>
              <a:ln>
                <a:noFill/>
              </a:ln>
            </p:spPr>
            <p:txBody>
              <a:bodyPr wrap="square">
                <a:spAutoFit/>
              </a:bodyPr>
              <a:lstStyle/>
              <a:p>
                <a14:m>
                  <m:oMath xmlns:m="http://schemas.openxmlformats.org/officeDocument/2006/math">
                    <m:r>
                      <a:rPr lang="en-US" sz="2000" b="0" i="1" smtClean="0">
                        <a:latin typeface="Cambria Math" panose="02040503050406030204" pitchFamily="18" charset="0"/>
                      </a:rPr>
                      <m:t>𝜃</m:t>
                    </m:r>
                  </m:oMath>
                </a14:m>
                <a:r>
                  <a:rPr lang="en-US" sz="2000" dirty="0"/>
                  <a:t>:</a:t>
                </a:r>
              </a:p>
            </p:txBody>
          </p:sp>
        </mc:Choice>
        <mc:Fallback xmlns="">
          <p:sp>
            <p:nvSpPr>
              <p:cNvPr id="5" name="TextBox 4">
                <a:extLst>
                  <a:ext uri="{FF2B5EF4-FFF2-40B4-BE49-F238E27FC236}">
                    <a16:creationId xmlns:a16="http://schemas.microsoft.com/office/drawing/2014/main" id="{4FE204FC-7687-91DB-DDB2-C55457C11779}"/>
                  </a:ext>
                </a:extLst>
              </p:cNvPr>
              <p:cNvSpPr txBox="1">
                <a:spLocks noRot="1" noChangeAspect="1" noMove="1" noResize="1" noEditPoints="1" noAdjustHandles="1" noChangeArrowheads="1" noChangeShapeType="1" noTextEdit="1"/>
              </p:cNvSpPr>
              <p:nvPr/>
            </p:nvSpPr>
            <p:spPr>
              <a:xfrm>
                <a:off x="4173092" y="2048176"/>
                <a:ext cx="464058" cy="400110"/>
              </a:xfrm>
              <a:prstGeom prst="rect">
                <a:avLst/>
              </a:prstGeom>
              <a:blipFill>
                <a:blip r:embed="rId2"/>
                <a:stretch>
                  <a:fillRect t="-9091"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DFD0FC-81A9-2B6A-308B-D6D67CBAF3A6}"/>
                  </a:ext>
                </a:extLst>
              </p:cNvPr>
              <p:cNvSpPr txBox="1"/>
              <p:nvPr/>
            </p:nvSpPr>
            <p:spPr>
              <a:xfrm>
                <a:off x="7439445" y="1076512"/>
                <a:ext cx="4185666" cy="548868"/>
              </a:xfrm>
              <a:prstGeom prst="rect">
                <a:avLst/>
              </a:prstGeom>
              <a:noFill/>
              <a:ln>
                <a:noFill/>
              </a:ln>
            </p:spPr>
            <p:txBody>
              <a:bodyPr wrap="square">
                <a:spAutoFit/>
              </a:bodyPr>
              <a:lstStyle/>
              <a:p>
                <a:pPr>
                  <a:buNone/>
                </a:pPr>
                <a14:m>
                  <m:oMathPara xmlns:m="http://schemas.openxmlformats.org/officeDocument/2006/math">
                    <m:oMathParaPr>
                      <m:jc m:val="centerGroup"/>
                    </m:oMathParaPr>
                    <m:oMath xmlns:m="http://schemas.openxmlformats.org/officeDocument/2006/math">
                      <m:sSup>
                        <m:sSupPr>
                          <m:ctrlPr>
                            <a:rPr lang="ar-AE" sz="2000" i="1" smtClean="0">
                              <a:latin typeface="Cambria Math" panose="02040503050406030204" pitchFamily="18" charset="0"/>
                            </a:rPr>
                          </m:ctrlPr>
                        </m:sSupPr>
                        <m:e>
                          <m:r>
                            <a:rPr lang="ar-AE" sz="2000" i="1">
                              <a:latin typeface="Cambria Math" panose="02040503050406030204" pitchFamily="18" charset="0"/>
                            </a:rPr>
                            <m:t>𝜃</m:t>
                          </m:r>
                        </m:e>
                        <m:sup>
                          <m:r>
                            <a:rPr lang="ar-AE" sz="2000" i="0">
                              <a:latin typeface="Cambria Math" panose="02040503050406030204" pitchFamily="18" charset="0"/>
                            </a:rPr>
                            <m:t>∗</m:t>
                          </m:r>
                        </m:sup>
                      </m:sSup>
                      <m:r>
                        <a:rPr lang="ar-AE" sz="2000" i="0">
                          <a:latin typeface="Cambria Math" panose="02040503050406030204" pitchFamily="18" charset="0"/>
                        </a:rPr>
                        <m:t>=</m:t>
                      </m:r>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b="0" i="0" smtClean="0">
                                  <a:latin typeface="Cambria Math" panose="02040503050406030204" pitchFamily="18" charset="0"/>
                                </a:rPr>
                                <m:t>arg</m:t>
                              </m:r>
                              <m:r>
                                <a:rPr lang="en-US" sz="2000" b="0" i="0" smtClean="0">
                                  <a:latin typeface="Cambria Math" panose="02040503050406030204" pitchFamily="18" charset="0"/>
                                </a:rPr>
                                <m:t> </m:t>
                              </m:r>
                              <m:r>
                                <m:rPr>
                                  <m:sty m:val="p"/>
                                </m:rPr>
                                <a:rPr lang="en-US" sz="2000" i="0" smtClean="0">
                                  <a:latin typeface="Cambria Math" panose="02040503050406030204" pitchFamily="18" charset="0"/>
                                </a:rPr>
                                <m:t>max</m:t>
                              </m:r>
                            </m:e>
                            <m:lim>
                              <m:r>
                                <a:rPr lang="en-US" sz="2000" b="0" i="1" smtClean="0">
                                  <a:latin typeface="Cambria Math" panose="02040503050406030204" pitchFamily="18" charset="0"/>
                                </a:rPr>
                                <m:t>𝜃</m:t>
                              </m:r>
                            </m:lim>
                          </m:limLow>
                        </m:fName>
                        <m:e>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observed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data</m:t>
                              </m:r>
                              <m:r>
                                <a:rPr lang="en-US" sz="2000" b="0" i="1" smtClean="0">
                                  <a:latin typeface="Cambria Math" panose="02040503050406030204" pitchFamily="18" charset="0"/>
                                </a:rPr>
                                <m:t>∣</m:t>
                              </m:r>
                              <m:r>
                                <a:rPr lang="en-US" sz="2000" b="0" i="1" smtClean="0">
                                  <a:latin typeface="Cambria Math" panose="02040503050406030204" pitchFamily="18" charset="0"/>
                                </a:rPr>
                                <m:t>𝜃</m:t>
                              </m:r>
                            </m:e>
                          </m:d>
                        </m:e>
                      </m:func>
                    </m:oMath>
                  </m:oMathPara>
                </a14:m>
                <a:endParaRPr lang="en-US" sz="2000" i="0"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A6DFD0FC-81A9-2B6A-308B-D6D67CBAF3A6}"/>
                  </a:ext>
                </a:extLst>
              </p:cNvPr>
              <p:cNvSpPr txBox="1">
                <a:spLocks noRot="1" noChangeAspect="1" noMove="1" noResize="1" noEditPoints="1" noAdjustHandles="1" noChangeArrowheads="1" noChangeShapeType="1" noTextEdit="1"/>
              </p:cNvSpPr>
              <p:nvPr/>
            </p:nvSpPr>
            <p:spPr>
              <a:xfrm>
                <a:off x="7439445" y="1076512"/>
                <a:ext cx="4185666" cy="548868"/>
              </a:xfrm>
              <a:prstGeom prst="rect">
                <a:avLst/>
              </a:prstGeom>
              <a:blipFill>
                <a:blip r:embed="rId3"/>
                <a:stretch>
                  <a:fillRect b="-222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F6D7D2-4567-6D4A-5D34-BA46A2106EA8}"/>
                  </a:ext>
                </a:extLst>
              </p:cNvPr>
              <p:cNvSpPr txBox="1"/>
              <p:nvPr/>
            </p:nvSpPr>
            <p:spPr>
              <a:xfrm>
                <a:off x="645795" y="843115"/>
                <a:ext cx="6608826" cy="1015663"/>
              </a:xfrm>
              <a:prstGeom prst="rect">
                <a:avLst/>
              </a:prstGeom>
              <a:noFill/>
              <a:ln>
                <a:noFill/>
              </a:ln>
            </p:spPr>
            <p:txBody>
              <a:bodyPr wrap="square">
                <a:spAutoFit/>
              </a:bodyPr>
              <a:lstStyle/>
              <a:p>
                <a:r>
                  <a:rPr lang="en-US" sz="2000" dirty="0"/>
                  <a:t>Assume our training corpus is a </a:t>
                </a:r>
                <a:r>
                  <a:rPr lang="en-US" sz="2000" i="1" dirty="0">
                    <a:solidFill>
                      <a:srgbClr val="1306BA"/>
                    </a:solidFill>
                  </a:rPr>
                  <a:t>sample</a:t>
                </a:r>
                <a:r>
                  <a:rPr lang="en-US" sz="2000" dirty="0"/>
                  <a:t> from some </a:t>
                </a:r>
                <a:r>
                  <a:rPr lang="en-US" sz="2000" i="1" dirty="0">
                    <a:solidFill>
                      <a:srgbClr val="1306BA"/>
                    </a:solidFill>
                  </a:rPr>
                  <a:t>population</a:t>
                </a:r>
                <a:r>
                  <a:rPr lang="en-US" sz="2000" dirty="0"/>
                  <a:t> with unknown parameters </a:t>
                </a:r>
                <a14:m>
                  <m:oMath xmlns:m="http://schemas.openxmlformats.org/officeDocument/2006/math">
                    <m:r>
                      <a:rPr lang="en-US" sz="2000" b="0" i="1" dirty="0" smtClean="0">
                        <a:latin typeface="Cambria Math" panose="02040503050406030204" pitchFamily="18" charset="0"/>
                      </a:rPr>
                      <m:t>𝜃</m:t>
                    </m:r>
                  </m:oMath>
                </a14:m>
                <a:r>
                  <a:rPr lang="en-US" sz="2000" dirty="0"/>
                  <a:t>. MLE finds the </a:t>
                </a:r>
                <a14:m>
                  <m:oMath xmlns:m="http://schemas.openxmlformats.org/officeDocument/2006/math">
                    <m:r>
                      <a:rPr lang="en-US" sz="2000" i="1" dirty="0">
                        <a:latin typeface="Cambria Math" panose="02040503050406030204" pitchFamily="18" charset="0"/>
                      </a:rPr>
                      <m:t>𝜃</m:t>
                    </m:r>
                  </m:oMath>
                </a14:m>
                <a:r>
                  <a:rPr lang="en-US" sz="2000" dirty="0"/>
                  <a:t> that maximizes the probability of observing this particular sample.</a:t>
                </a:r>
              </a:p>
            </p:txBody>
          </p:sp>
        </mc:Choice>
        <mc:Fallback xmlns="">
          <p:sp>
            <p:nvSpPr>
              <p:cNvPr id="8" name="TextBox 7">
                <a:extLst>
                  <a:ext uri="{FF2B5EF4-FFF2-40B4-BE49-F238E27FC236}">
                    <a16:creationId xmlns:a16="http://schemas.microsoft.com/office/drawing/2014/main" id="{6BF6D7D2-4567-6D4A-5D34-BA46A2106EA8}"/>
                  </a:ext>
                </a:extLst>
              </p:cNvPr>
              <p:cNvSpPr txBox="1">
                <a:spLocks noRot="1" noChangeAspect="1" noMove="1" noResize="1" noEditPoints="1" noAdjustHandles="1" noChangeArrowheads="1" noChangeShapeType="1" noTextEdit="1"/>
              </p:cNvSpPr>
              <p:nvPr/>
            </p:nvSpPr>
            <p:spPr>
              <a:xfrm>
                <a:off x="645795" y="843115"/>
                <a:ext cx="6608826" cy="1015663"/>
              </a:xfrm>
              <a:prstGeom prst="rect">
                <a:avLst/>
              </a:prstGeom>
              <a:blipFill>
                <a:blip r:embed="rId4"/>
                <a:stretch>
                  <a:fillRect l="-1015" t="-2994" r="-369" b="-95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6F9E6C-ACD7-0B9D-569D-6B5118A4A97F}"/>
                  </a:ext>
                </a:extLst>
              </p:cNvPr>
              <p:cNvSpPr txBox="1"/>
              <p:nvPr/>
            </p:nvSpPr>
            <p:spPr>
              <a:xfrm>
                <a:off x="754495" y="4986111"/>
                <a:ext cx="5006225" cy="707886"/>
              </a:xfrm>
              <a:prstGeom prst="rect">
                <a:avLst/>
              </a:prstGeom>
              <a:noFill/>
              <a:ln>
                <a:noFill/>
              </a:ln>
            </p:spPr>
            <p:txBody>
              <a:bodyPr wrap="square">
                <a:spAutoFit/>
              </a:bodyPr>
              <a:lstStyle/>
              <a:p>
                <a:pPr>
                  <a:buNone/>
                </a:pPr>
                <a:r>
                  <a:rPr lang="en-US" sz="2000" dirty="0"/>
                  <a:t>For  </a:t>
                </a:r>
                <a14:m>
                  <m:oMath xmlns:m="http://schemas.openxmlformats.org/officeDocument/2006/math">
                    <m:r>
                      <a:rPr lang="en-US" sz="2000" i="1" dirty="0" smtClean="0">
                        <a:latin typeface="Cambria Math" panose="02040503050406030204" pitchFamily="18" charset="0"/>
                      </a:rPr>
                      <m:t>𝑛</m:t>
                    </m:r>
                  </m:oMath>
                </a14:m>
                <a:r>
                  <a:rPr lang="en-US" sz="2000" dirty="0"/>
                  <a:t>-gram language models, the counting formula is the MLE estimator:</a:t>
                </a:r>
              </a:p>
            </p:txBody>
          </p:sp>
        </mc:Choice>
        <mc:Fallback xmlns="">
          <p:sp>
            <p:nvSpPr>
              <p:cNvPr id="12" name="TextBox 11">
                <a:extLst>
                  <a:ext uri="{FF2B5EF4-FFF2-40B4-BE49-F238E27FC236}">
                    <a16:creationId xmlns:a16="http://schemas.microsoft.com/office/drawing/2014/main" id="{8E6F9E6C-ACD7-0B9D-569D-6B5118A4A97F}"/>
                  </a:ext>
                </a:extLst>
              </p:cNvPr>
              <p:cNvSpPr txBox="1">
                <a:spLocks noRot="1" noChangeAspect="1" noMove="1" noResize="1" noEditPoints="1" noAdjustHandles="1" noChangeArrowheads="1" noChangeShapeType="1" noTextEdit="1"/>
              </p:cNvSpPr>
              <p:nvPr/>
            </p:nvSpPr>
            <p:spPr>
              <a:xfrm>
                <a:off x="754495" y="4986111"/>
                <a:ext cx="5006225" cy="707886"/>
              </a:xfrm>
              <a:prstGeom prst="rect">
                <a:avLst/>
              </a:prstGeom>
              <a:blipFill>
                <a:blip r:embed="rId5"/>
                <a:stretch>
                  <a:fillRect l="-1340" t="-5172" b="-14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2E4901-E8C0-D59F-C8A1-43F3349A34C7}"/>
                  </a:ext>
                </a:extLst>
              </p:cNvPr>
              <p:cNvSpPr txBox="1"/>
              <p:nvPr/>
            </p:nvSpPr>
            <p:spPr>
              <a:xfrm>
                <a:off x="519189" y="6154474"/>
                <a:ext cx="11153622" cy="369332"/>
              </a:xfrm>
              <a:prstGeom prst="rect">
                <a:avLst/>
              </a:prstGeom>
              <a:noFill/>
              <a:ln>
                <a:solidFill>
                  <a:schemeClr val="bg2"/>
                </a:solidFill>
              </a:ln>
            </p:spPr>
            <p:txBody>
              <a:bodyPr wrap="square">
                <a:spAutoFit/>
              </a:bodyPr>
              <a:lstStyle/>
              <a:p>
                <a:pPr>
                  <a:buNone/>
                </a:pPr>
                <a:r>
                  <a:rPr lang="en-US" dirty="0"/>
                  <a:t>By the Law of Large Numbers, as training data size increases (toward </a:t>
                </a:r>
                <a14:m>
                  <m:oMath xmlns:m="http://schemas.openxmlformats.org/officeDocument/2006/math">
                    <m:r>
                      <a:rPr lang="en-US" b="0" i="1" smtClean="0">
                        <a:latin typeface="Cambria Math" panose="02040503050406030204" pitchFamily="18" charset="0"/>
                      </a:rPr>
                      <m:t>∞</m:t>
                    </m:r>
                  </m:oMath>
                </a14:m>
                <a:r>
                  <a:rPr lang="en-US" dirty="0"/>
                  <a:t>), MLE estimates converge to true probabilities.</a:t>
                </a:r>
              </a:p>
            </p:txBody>
          </p:sp>
        </mc:Choice>
        <mc:Fallback xmlns="">
          <p:sp>
            <p:nvSpPr>
              <p:cNvPr id="13" name="TextBox 12">
                <a:extLst>
                  <a:ext uri="{FF2B5EF4-FFF2-40B4-BE49-F238E27FC236}">
                    <a16:creationId xmlns:a16="http://schemas.microsoft.com/office/drawing/2014/main" id="{CF2E4901-E8C0-D59F-C8A1-43F3349A34C7}"/>
                  </a:ext>
                </a:extLst>
              </p:cNvPr>
              <p:cNvSpPr txBox="1">
                <a:spLocks noRot="1" noChangeAspect="1" noMove="1" noResize="1" noEditPoints="1" noAdjustHandles="1" noChangeArrowheads="1" noChangeShapeType="1" noTextEdit="1"/>
              </p:cNvSpPr>
              <p:nvPr/>
            </p:nvSpPr>
            <p:spPr>
              <a:xfrm>
                <a:off x="519189" y="6154474"/>
                <a:ext cx="11153622" cy="369332"/>
              </a:xfrm>
              <a:prstGeom prst="rect">
                <a:avLst/>
              </a:prstGeom>
              <a:blipFill>
                <a:blip r:embed="rId6"/>
                <a:stretch>
                  <a:fillRect l="-382" t="-8065" r="-382" b="-24194"/>
                </a:stretch>
              </a:blipFill>
              <a:ln>
                <a:solidFill>
                  <a:schemeClr val="bg2"/>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A43264C6-66C1-4EAE-2278-07051D44646A}"/>
              </a:ext>
            </a:extLst>
          </p:cNvPr>
          <p:cNvSpPr txBox="1"/>
          <p:nvPr/>
        </p:nvSpPr>
        <p:spPr>
          <a:xfrm>
            <a:off x="4735448" y="1983492"/>
            <a:ext cx="4185666" cy="707886"/>
          </a:xfrm>
          <a:prstGeom prst="rect">
            <a:avLst/>
          </a:prstGeom>
          <a:noFill/>
          <a:ln>
            <a:noFill/>
          </a:ln>
        </p:spPr>
        <p:txBody>
          <a:bodyPr wrap="square">
            <a:spAutoFit/>
          </a:bodyPr>
          <a:lstStyle/>
          <a:p>
            <a:r>
              <a:rPr lang="en-US" sz="2000" dirty="0"/>
              <a:t>The parameters we want to estimate (e.g., all bigram probabilities)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7B3C52-0D1C-1384-8BC0-34BBECF08A67}"/>
                  </a:ext>
                </a:extLst>
              </p:cNvPr>
              <p:cNvSpPr txBox="1"/>
              <p:nvPr/>
            </p:nvSpPr>
            <p:spPr>
              <a:xfrm>
                <a:off x="2011680" y="2932440"/>
                <a:ext cx="2561462" cy="400110"/>
              </a:xfrm>
              <a:prstGeom prst="rect">
                <a:avLst/>
              </a:prstGeom>
              <a:noFill/>
              <a:ln>
                <a:noFill/>
              </a:ln>
            </p:spPr>
            <p:txBody>
              <a:bodyPr wrap="square">
                <a:spAutoFit/>
              </a:bodyPr>
              <a:lstStyle/>
              <a:p>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m:rPr>
                            <m:sty m:val="p"/>
                          </m:rPr>
                          <a:rPr lang="en-US" sz="2000">
                            <a:latin typeface="Cambria Math" panose="02040503050406030204" pitchFamily="18" charset="0"/>
                          </a:rPr>
                          <m:t>observed</m:t>
                        </m:r>
                        <m:r>
                          <a:rPr lang="en-US" sz="2000">
                            <a:latin typeface="Cambria Math" panose="02040503050406030204" pitchFamily="18" charset="0"/>
                          </a:rPr>
                          <m:t> </m:t>
                        </m:r>
                        <m:r>
                          <m:rPr>
                            <m:sty m:val="p"/>
                          </m:rPr>
                          <a:rPr lang="en-US" sz="2000">
                            <a:latin typeface="Cambria Math" panose="02040503050406030204" pitchFamily="18" charset="0"/>
                          </a:rPr>
                          <m:t>data</m:t>
                        </m:r>
                        <m:r>
                          <a:rPr lang="en-US" sz="2000" i="1">
                            <a:latin typeface="Cambria Math" panose="02040503050406030204" pitchFamily="18" charset="0"/>
                          </a:rPr>
                          <m:t>∣</m:t>
                        </m:r>
                        <m:r>
                          <a:rPr lang="en-US" sz="2000" i="1">
                            <a:latin typeface="Cambria Math" panose="02040503050406030204" pitchFamily="18" charset="0"/>
                          </a:rPr>
                          <m:t>𝜃</m:t>
                        </m:r>
                      </m:e>
                    </m:d>
                  </m:oMath>
                </a14:m>
                <a:r>
                  <a:rPr lang="en-US" sz="2000" dirty="0"/>
                  <a:t>:</a:t>
                </a:r>
              </a:p>
            </p:txBody>
          </p:sp>
        </mc:Choice>
        <mc:Fallback xmlns="">
          <p:sp>
            <p:nvSpPr>
              <p:cNvPr id="15" name="TextBox 14">
                <a:extLst>
                  <a:ext uri="{FF2B5EF4-FFF2-40B4-BE49-F238E27FC236}">
                    <a16:creationId xmlns:a16="http://schemas.microsoft.com/office/drawing/2014/main" id="{EF7B3C52-0D1C-1384-8BC0-34BBECF08A67}"/>
                  </a:ext>
                </a:extLst>
              </p:cNvPr>
              <p:cNvSpPr txBox="1">
                <a:spLocks noRot="1" noChangeAspect="1" noMove="1" noResize="1" noEditPoints="1" noAdjustHandles="1" noChangeArrowheads="1" noChangeShapeType="1" noTextEdit="1"/>
              </p:cNvSpPr>
              <p:nvPr/>
            </p:nvSpPr>
            <p:spPr>
              <a:xfrm>
                <a:off x="2011680" y="2932440"/>
                <a:ext cx="2561462" cy="400110"/>
              </a:xfrm>
              <a:prstGeom prst="rect">
                <a:avLst/>
              </a:prstGeom>
              <a:blipFill>
                <a:blip r:embed="rId7"/>
                <a:stretch>
                  <a:fillRect t="-7576" r="-1190"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66C85B-D617-309B-BAB5-5213BD85E153}"/>
                  </a:ext>
                </a:extLst>
              </p:cNvPr>
              <p:cNvSpPr txBox="1"/>
              <p:nvPr/>
            </p:nvSpPr>
            <p:spPr>
              <a:xfrm>
                <a:off x="4050792" y="4100803"/>
                <a:ext cx="522350" cy="400110"/>
              </a:xfrm>
              <a:prstGeom prst="rect">
                <a:avLst/>
              </a:prstGeom>
              <a:noFill/>
              <a:ln>
                <a:noFill/>
              </a:ln>
            </p:spPr>
            <p:txBody>
              <a:bodyPr wrap="square">
                <a:spAutoFit/>
              </a:bodyPr>
              <a:lstStyle/>
              <a:p>
                <a14:m>
                  <m:oMath xmlns:m="http://schemas.openxmlformats.org/officeDocument/2006/math">
                    <m:sSup>
                      <m:sSupPr>
                        <m:ctrlPr>
                          <a:rPr lang="ar-AE" sz="2000" i="1">
                            <a:latin typeface="Cambria Math" panose="02040503050406030204" pitchFamily="18" charset="0"/>
                          </a:rPr>
                        </m:ctrlPr>
                      </m:sSupPr>
                      <m:e>
                        <m:r>
                          <a:rPr lang="ar-AE" sz="2000" i="1">
                            <a:latin typeface="Cambria Math" panose="02040503050406030204" pitchFamily="18" charset="0"/>
                          </a:rPr>
                          <m:t>𝜃</m:t>
                        </m:r>
                      </m:e>
                      <m:sup>
                        <m:r>
                          <a:rPr lang="ar-AE" sz="2000">
                            <a:latin typeface="Cambria Math" panose="02040503050406030204" pitchFamily="18" charset="0"/>
                          </a:rPr>
                          <m:t>∗</m:t>
                        </m:r>
                      </m:sup>
                    </m:sSup>
                  </m:oMath>
                </a14:m>
                <a:r>
                  <a:rPr lang="en-US" sz="2000" dirty="0"/>
                  <a:t>:</a:t>
                </a:r>
              </a:p>
            </p:txBody>
          </p:sp>
        </mc:Choice>
        <mc:Fallback xmlns="">
          <p:sp>
            <p:nvSpPr>
              <p:cNvPr id="16" name="TextBox 15">
                <a:extLst>
                  <a:ext uri="{FF2B5EF4-FFF2-40B4-BE49-F238E27FC236}">
                    <a16:creationId xmlns:a16="http://schemas.microsoft.com/office/drawing/2014/main" id="{9966C85B-D617-309B-BAB5-5213BD85E153}"/>
                  </a:ext>
                </a:extLst>
              </p:cNvPr>
              <p:cNvSpPr txBox="1">
                <a:spLocks noRot="1" noChangeAspect="1" noMove="1" noResize="1" noEditPoints="1" noAdjustHandles="1" noChangeArrowheads="1" noChangeShapeType="1" noTextEdit="1"/>
              </p:cNvSpPr>
              <p:nvPr/>
            </p:nvSpPr>
            <p:spPr>
              <a:xfrm>
                <a:off x="4050792" y="4100803"/>
                <a:ext cx="522350" cy="400110"/>
              </a:xfrm>
              <a:prstGeom prst="rect">
                <a:avLst/>
              </a:prstGeom>
              <a:blipFill>
                <a:blip r:embed="rId8"/>
                <a:stretch>
                  <a:fillRect t="-9231" r="-9412"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5F00BA-6845-4407-7303-1DC3C9B5DE4E}"/>
                  </a:ext>
                </a:extLst>
              </p:cNvPr>
              <p:cNvSpPr txBox="1"/>
              <p:nvPr/>
            </p:nvSpPr>
            <p:spPr>
              <a:xfrm>
                <a:off x="3423856" y="3542270"/>
                <a:ext cx="1241298" cy="548868"/>
              </a:xfrm>
              <a:prstGeom prst="rect">
                <a:avLst/>
              </a:prstGeom>
              <a:noFill/>
              <a:ln>
                <a:noFill/>
              </a:ln>
            </p:spPr>
            <p:txBody>
              <a:bodyPr wrap="square">
                <a:spAutoFit/>
              </a:bodyPr>
              <a:lstStyle/>
              <a:p>
                <a14:m>
                  <m:oMath xmlns:m="http://schemas.openxmlformats.org/officeDocument/2006/math">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max</m:t>
                        </m:r>
                      </m:e>
                      <m:lim>
                        <m:r>
                          <a:rPr lang="en-US" sz="2000" i="1">
                            <a:latin typeface="Cambria Math" panose="02040503050406030204" pitchFamily="18" charset="0"/>
                          </a:rPr>
                          <m:t>𝜃</m:t>
                        </m:r>
                      </m:lim>
                    </m:limLow>
                  </m:oMath>
                </a14:m>
                <a:r>
                  <a:rPr lang="en-US" sz="2000" dirty="0"/>
                  <a:t>:</a:t>
                </a:r>
              </a:p>
            </p:txBody>
          </p:sp>
        </mc:Choice>
        <mc:Fallback xmlns="">
          <p:sp>
            <p:nvSpPr>
              <p:cNvPr id="17" name="TextBox 16">
                <a:extLst>
                  <a:ext uri="{FF2B5EF4-FFF2-40B4-BE49-F238E27FC236}">
                    <a16:creationId xmlns:a16="http://schemas.microsoft.com/office/drawing/2014/main" id="{B95F00BA-6845-4407-7303-1DC3C9B5DE4E}"/>
                  </a:ext>
                </a:extLst>
              </p:cNvPr>
              <p:cNvSpPr txBox="1">
                <a:spLocks noRot="1" noChangeAspect="1" noMove="1" noResize="1" noEditPoints="1" noAdjustHandles="1" noChangeArrowheads="1" noChangeShapeType="1" noTextEdit="1"/>
              </p:cNvSpPr>
              <p:nvPr/>
            </p:nvSpPr>
            <p:spPr>
              <a:xfrm>
                <a:off x="3423856" y="3542270"/>
                <a:ext cx="1241298" cy="548868"/>
              </a:xfrm>
              <a:prstGeom prst="rect">
                <a:avLst/>
              </a:prstGeom>
              <a:blipFill>
                <a:blip r:embed="rId9"/>
                <a:stretch>
                  <a:fillRect t="-4444" b="-3333"/>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AD6ADA66-EB50-AC3F-C2D8-C061150E9EAF}"/>
              </a:ext>
            </a:extLst>
          </p:cNvPr>
          <p:cNvSpPr txBox="1"/>
          <p:nvPr/>
        </p:nvSpPr>
        <p:spPr>
          <a:xfrm>
            <a:off x="4735448" y="4122735"/>
            <a:ext cx="3367278" cy="400110"/>
          </a:xfrm>
          <a:prstGeom prst="rect">
            <a:avLst/>
          </a:prstGeom>
          <a:noFill/>
          <a:ln>
            <a:noFill/>
          </a:ln>
        </p:spPr>
        <p:txBody>
          <a:bodyPr wrap="square">
            <a:spAutoFit/>
          </a:bodyPr>
          <a:lstStyle/>
          <a:p>
            <a:r>
              <a:rPr lang="el-GR" sz="2000" dirty="0"/>
              <a:t> </a:t>
            </a:r>
            <a:r>
              <a:rPr lang="en-US" sz="2000" dirty="0"/>
              <a:t>The best parameter estimate.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456E4B-B11B-E20D-C778-36D6649DB300}"/>
                  </a:ext>
                </a:extLst>
              </p:cNvPr>
              <p:cNvSpPr txBox="1"/>
              <p:nvPr/>
            </p:nvSpPr>
            <p:spPr>
              <a:xfrm>
                <a:off x="4757165" y="2836352"/>
                <a:ext cx="6343651" cy="707886"/>
              </a:xfrm>
              <a:prstGeom prst="rect">
                <a:avLst/>
              </a:prstGeom>
              <a:noFill/>
              <a:ln>
                <a:noFill/>
              </a:ln>
            </p:spPr>
            <p:txBody>
              <a:bodyPr wrap="square">
                <a:spAutoFit/>
              </a:bodyPr>
              <a:lstStyle/>
              <a:p>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m:rPr>
                            <m:sty m:val="p"/>
                          </m:rPr>
                          <a:rPr lang="en-US" sz="2000">
                            <a:latin typeface="Cambria Math" panose="02040503050406030204" pitchFamily="18" charset="0"/>
                          </a:rPr>
                          <m:t>observed</m:t>
                        </m:r>
                        <m:r>
                          <a:rPr lang="en-US" sz="2000">
                            <a:latin typeface="Cambria Math" panose="02040503050406030204" pitchFamily="18" charset="0"/>
                          </a:rPr>
                          <m:t> </m:t>
                        </m:r>
                        <m:r>
                          <m:rPr>
                            <m:sty m:val="p"/>
                          </m:rPr>
                          <a:rPr lang="en-US" sz="2000">
                            <a:latin typeface="Cambria Math" panose="02040503050406030204" pitchFamily="18" charset="0"/>
                          </a:rPr>
                          <m:t>data</m:t>
                        </m:r>
                        <m:r>
                          <a:rPr lang="en-US" sz="2000" i="1">
                            <a:latin typeface="Cambria Math" panose="02040503050406030204" pitchFamily="18" charset="0"/>
                          </a:rPr>
                          <m:t>∣</m:t>
                        </m:r>
                        <m:r>
                          <a:rPr lang="en-US" sz="2000" i="1">
                            <a:latin typeface="Cambria Math" panose="02040503050406030204" pitchFamily="18" charset="0"/>
                          </a:rPr>
                          <m:t>𝜃</m:t>
                        </m:r>
                      </m:e>
                    </m:d>
                  </m:oMath>
                </a14:m>
                <a:r>
                  <a:rPr lang="el-GR" sz="2000" dirty="0"/>
                  <a:t>: </a:t>
                </a:r>
                <a:r>
                  <a:rPr lang="en-US" sz="2000" dirty="0"/>
                  <a:t>“If </a:t>
                </a:r>
                <a14:m>
                  <m:oMath xmlns:m="http://schemas.openxmlformats.org/officeDocument/2006/math">
                    <m:r>
                      <a:rPr lang="en-US" sz="2000" b="0" i="1" dirty="0" smtClean="0">
                        <a:latin typeface="Cambria Math" panose="02040503050406030204" pitchFamily="18" charset="0"/>
                      </a:rPr>
                      <m:t>𝜃</m:t>
                    </m:r>
                  </m:oMath>
                </a14:m>
                <a:r>
                  <a:rPr lang="el-GR" sz="2000" dirty="0"/>
                  <a:t> </a:t>
                </a:r>
                <a:r>
                  <a:rPr lang="en-US" sz="2000" dirty="0"/>
                  <a:t>were the true parameters, how probable is the data we actually saw?</a:t>
                </a:r>
              </a:p>
            </p:txBody>
          </p:sp>
        </mc:Choice>
        <mc:Fallback xmlns="">
          <p:sp>
            <p:nvSpPr>
              <p:cNvPr id="20" name="TextBox 19">
                <a:extLst>
                  <a:ext uri="{FF2B5EF4-FFF2-40B4-BE49-F238E27FC236}">
                    <a16:creationId xmlns:a16="http://schemas.microsoft.com/office/drawing/2014/main" id="{30456E4B-B11B-E20D-C778-36D6649DB300}"/>
                  </a:ext>
                </a:extLst>
              </p:cNvPr>
              <p:cNvSpPr txBox="1">
                <a:spLocks noRot="1" noChangeAspect="1" noMove="1" noResize="1" noEditPoints="1" noAdjustHandles="1" noChangeArrowheads="1" noChangeShapeType="1" noTextEdit="1"/>
              </p:cNvSpPr>
              <p:nvPr/>
            </p:nvSpPr>
            <p:spPr>
              <a:xfrm>
                <a:off x="4757165" y="2836352"/>
                <a:ext cx="6343651" cy="707886"/>
              </a:xfrm>
              <a:prstGeom prst="rect">
                <a:avLst/>
              </a:prstGeom>
              <a:blipFill>
                <a:blip r:embed="rId10"/>
                <a:stretch>
                  <a:fillRect l="-961" t="-4310" r="-1633" b="-14655"/>
                </a:stretch>
              </a:blipFill>
              <a:ln>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74030AF7-1E7B-4A54-2325-13552B9860EA}"/>
              </a:ext>
            </a:extLst>
          </p:cNvPr>
          <p:cNvSpPr txBox="1"/>
          <p:nvPr/>
        </p:nvSpPr>
        <p:spPr>
          <a:xfrm>
            <a:off x="4757165" y="3633799"/>
            <a:ext cx="4973193" cy="400110"/>
          </a:xfrm>
          <a:prstGeom prst="rect">
            <a:avLst/>
          </a:prstGeom>
          <a:noFill/>
          <a:ln>
            <a:noFill/>
          </a:ln>
        </p:spPr>
        <p:txBody>
          <a:bodyPr wrap="square">
            <a:spAutoFit/>
          </a:bodyPr>
          <a:lstStyle/>
          <a:p>
            <a:r>
              <a:rPr lang="en-US" sz="2000" dirty="0"/>
              <a:t>"The argument (value of </a:t>
            </a:r>
            <a:r>
              <a:rPr lang="el-GR" sz="2000" dirty="0"/>
              <a:t>θ) </a:t>
            </a:r>
            <a:r>
              <a:rPr lang="en-US" sz="2000" dirty="0"/>
              <a:t>that maximizes..."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A3AFEC-03AF-95D1-1BDD-031EFB7BA486}"/>
                  </a:ext>
                </a:extLst>
              </p:cNvPr>
              <p:cNvSpPr txBox="1"/>
              <p:nvPr/>
            </p:nvSpPr>
            <p:spPr>
              <a:xfrm>
                <a:off x="5861304" y="4904293"/>
                <a:ext cx="5763807" cy="871521"/>
              </a:xfrm>
              <a:prstGeom prst="rect">
                <a:avLst/>
              </a:prstGeom>
              <a:noFill/>
              <a:ln>
                <a:solidFill>
                  <a:schemeClr val="bg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𝑃</m:t>
                      </m:r>
                      <m:d>
                        <m:dPr>
                          <m:ctrlPr>
                            <a:rPr lang="en-US" sz="2400" i="1">
                              <a:latin typeface="Cambria Math" panose="02040503050406030204" pitchFamily="18" charset="0"/>
                            </a:rPr>
                          </m:ctrlPr>
                        </m:dPr>
                        <m:e>
                          <m:sSub>
                            <m:sSubPr>
                              <m:ctrlPr>
                                <a:rPr lang="ar-AE" sz="2400" i="1">
                                  <a:latin typeface="Cambria Math" panose="02040503050406030204" pitchFamily="18" charset="0"/>
                                </a:rPr>
                              </m:ctrlPr>
                            </m:sSubPr>
                            <m:e>
                              <m:r>
                                <a:rPr lang="ar-AE" sz="2400">
                                  <a:latin typeface="Cambria Math" panose="02040503050406030204" pitchFamily="18" charset="0"/>
                                </a:rPr>
                                <m:t>𝑤</m:t>
                              </m:r>
                            </m:e>
                            <m:sub>
                              <m:r>
                                <a:rPr lang="ar-AE" sz="240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up>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p>
                          </m:sSubSup>
                        </m:e>
                      </m:d>
                      <m:r>
                        <a:rPr lang="ar-AE" sz="2400">
                          <a:latin typeface="Cambria Math" panose="02040503050406030204" pitchFamily="18" charset="0"/>
                        </a:rPr>
                        <m:t>=</m:t>
                      </m:r>
                      <m:f>
                        <m:fPr>
                          <m:ctrlPr>
                            <a:rPr lang="ar-AE" sz="2400" i="1">
                              <a:latin typeface="Cambria Math" panose="02040503050406030204" pitchFamily="18" charset="0"/>
                            </a:rPr>
                          </m:ctrlPr>
                        </m:fPr>
                        <m:num>
                          <m:r>
                            <m:rPr>
                              <m:nor/>
                            </m:rPr>
                            <a:rPr lang="en-US" sz="2400"/>
                            <m:t>count</m:t>
                          </m:r>
                          <m:d>
                            <m:dPr>
                              <m:ctrlPr>
                                <a:rPr lang="en-US" sz="2400" i="1">
                                  <a:latin typeface="Cambria Math" panose="02040503050406030204" pitchFamily="18" charset="0"/>
                                </a:rPr>
                              </m:ctrlPr>
                            </m:dPr>
                            <m:e>
                              <m:sSub>
                                <m:sSubPr>
                                  <m:ctrlPr>
                                    <a:rPr lang="ar-AE" sz="2400" i="1">
                                      <a:latin typeface="Cambria Math" panose="02040503050406030204" pitchFamily="18" charset="0"/>
                                    </a:rPr>
                                  </m:ctrlPr>
                                </m:sSubPr>
                                <m:e>
                                  <m:sSub>
                                    <m:sSubPr>
                                      <m:ctrlPr>
                                        <a:rPr lang="ar-AE" sz="2400" i="1">
                                          <a:latin typeface="Cambria Math" panose="02040503050406030204" pitchFamily="18" charset="0"/>
                                        </a:rPr>
                                      </m:ctrlPr>
                                    </m:sSubPr>
                                    <m:e>
                                      <m:r>
                                        <a:rPr lang="ar-AE" sz="2400">
                                          <a:latin typeface="Cambria Math" panose="02040503050406030204" pitchFamily="18" charset="0"/>
                                        </a:rPr>
                                        <m:t>𝑤</m:t>
                                      </m:r>
                                    </m:e>
                                    <m:sub>
                                      <m:r>
                                        <a:rPr lang="ar-AE" sz="2400">
                                          <a:latin typeface="Cambria Math" panose="02040503050406030204" pitchFamily="18" charset="0"/>
                                        </a:rPr>
                                        <m:t>𝑖</m:t>
                                      </m:r>
                                      <m:r>
                                        <a:rPr lang="en-US" sz="2400">
                                          <a:latin typeface="Cambria Math" panose="02040503050406030204" pitchFamily="18" charset="0"/>
                                        </a:rPr>
                                        <m:t>−</m:t>
                                      </m:r>
                                      <m:r>
                                        <m:rPr>
                                          <m:sty m:val="p"/>
                                        </m:rPr>
                                        <a:rPr lang="en-US" sz="2400" b="0" i="0" smtClean="0">
                                          <a:latin typeface="Cambria Math" panose="02040503050406030204" pitchFamily="18" charset="0"/>
                                        </a:rPr>
                                        <m:t>k</m:t>
                                      </m:r>
                                    </m:sub>
                                  </m:sSub>
                                  <m:r>
                                    <a:rPr lang="en-US" sz="2400" i="1">
                                      <a:latin typeface="Cambria Math" panose="02040503050406030204" pitchFamily="18" charset="0"/>
                                    </a:rPr>
                                    <m:t>,</m:t>
                                  </m:r>
                                  <m:r>
                                    <a:rPr lang="en-US" sz="2400" b="0" i="1" smtClean="0">
                                      <a:latin typeface="Cambria Math" panose="02040503050406030204" pitchFamily="18" charset="0"/>
                                    </a:rPr>
                                    <m:t>…</m:t>
                                  </m:r>
                                  <m:r>
                                    <a:rPr lang="en-US" sz="2400" b="0" i="0" smtClean="0">
                                      <a:latin typeface="Cambria Math" panose="02040503050406030204" pitchFamily="18" charset="0"/>
                                    </a:rPr>
                                    <m:t>,</m:t>
                                  </m:r>
                                  <m:r>
                                    <a:rPr lang="ar-AE" sz="2400">
                                      <a:latin typeface="Cambria Math" panose="02040503050406030204" pitchFamily="18" charset="0"/>
                                    </a:rPr>
                                    <m:t>𝑤</m:t>
                                  </m:r>
                                </m:e>
                                <m:sub>
                                  <m:r>
                                    <a:rPr lang="ar-AE" sz="2400">
                                      <a:latin typeface="Cambria Math" panose="02040503050406030204" pitchFamily="18" charset="0"/>
                                    </a:rPr>
                                    <m:t>𝑖</m:t>
                                  </m:r>
                                  <m:r>
                                    <a:rPr lang="en-US" sz="2400" b="0" i="0" smtClean="0">
                                      <a:latin typeface="Cambria Math" panose="02040503050406030204" pitchFamily="18" charset="0"/>
                                    </a:rPr>
                                    <m:t>−</m:t>
                                  </m:r>
                                  <m:r>
                                    <a:rPr lang="en-US" sz="2400" b="0" i="0"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d>
                        </m:num>
                        <m:den>
                          <m:r>
                            <m:rPr>
                              <m:nor/>
                            </m:rPr>
                            <a:rPr lang="en-US" sz="2400"/>
                            <m:t>count</m:t>
                          </m:r>
                          <m:d>
                            <m:dPr>
                              <m:ctrlPr>
                                <a:rPr lang="en-US" sz="2400" i="1">
                                  <a:latin typeface="Cambria Math" panose="02040503050406030204" pitchFamily="18" charset="0"/>
                                </a:rPr>
                              </m:ctrlPr>
                            </m:dPr>
                            <m:e>
                              <m:sSub>
                                <m:sSubPr>
                                  <m:ctrlPr>
                                    <a:rPr lang="ar-AE" sz="2400" i="1">
                                      <a:latin typeface="Cambria Math" panose="02040503050406030204" pitchFamily="18" charset="0"/>
                                    </a:rPr>
                                  </m:ctrlPr>
                                </m:sSubPr>
                                <m:e>
                                  <m:sSub>
                                    <m:sSubPr>
                                      <m:ctrlPr>
                                        <a:rPr lang="ar-AE" sz="2400" i="1">
                                          <a:latin typeface="Cambria Math" panose="02040503050406030204" pitchFamily="18" charset="0"/>
                                        </a:rPr>
                                      </m:ctrlPr>
                                    </m:sSubPr>
                                    <m:e>
                                      <m:r>
                                        <a:rPr lang="ar-AE" sz="2400">
                                          <a:latin typeface="Cambria Math" panose="02040503050406030204" pitchFamily="18" charset="0"/>
                                        </a:rPr>
                                        <m:t>𝑤</m:t>
                                      </m:r>
                                    </m:e>
                                    <m:sub>
                                      <m:r>
                                        <a:rPr lang="ar-AE" sz="2400">
                                          <a:latin typeface="Cambria Math" panose="02040503050406030204" pitchFamily="18" charset="0"/>
                                        </a:rPr>
                                        <m:t>𝑖</m:t>
                                      </m:r>
                                      <m:r>
                                        <a:rPr lang="en-US" sz="2400">
                                          <a:latin typeface="Cambria Math" panose="02040503050406030204" pitchFamily="18" charset="0"/>
                                        </a:rPr>
                                        <m:t>−</m:t>
                                      </m:r>
                                      <m:r>
                                        <m:rPr>
                                          <m:sty m:val="p"/>
                                        </m:rPr>
                                        <a:rPr lang="en-US" sz="2400">
                                          <a:latin typeface="Cambria Math" panose="02040503050406030204" pitchFamily="18" charset="0"/>
                                        </a:rPr>
                                        <m:t>k</m:t>
                                      </m:r>
                                    </m:sub>
                                  </m:sSub>
                                  <m:r>
                                    <a:rPr lang="en-US" sz="2400" i="1">
                                      <a:latin typeface="Cambria Math" panose="02040503050406030204" pitchFamily="18" charset="0"/>
                                    </a:rPr>
                                    <m:t>,…</m:t>
                                  </m:r>
                                  <m:r>
                                    <a:rPr lang="en-US" sz="2400">
                                      <a:latin typeface="Cambria Math" panose="02040503050406030204" pitchFamily="18" charset="0"/>
                                    </a:rPr>
                                    <m:t>,</m:t>
                                  </m:r>
                                  <m:r>
                                    <a:rPr lang="ar-AE" sz="2400">
                                      <a:latin typeface="Cambria Math" panose="02040503050406030204" pitchFamily="18" charset="0"/>
                                    </a:rPr>
                                    <m:t>𝑤</m:t>
                                  </m:r>
                                </m:e>
                                <m:sub>
                                  <m:r>
                                    <a:rPr lang="ar-AE"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1</m:t>
                                  </m:r>
                                </m:sub>
                              </m:sSub>
                            </m:e>
                          </m:d>
                        </m:den>
                      </m:f>
                    </m:oMath>
                  </m:oMathPara>
                </a14:m>
                <a:endParaRPr lang="en-US" sz="2400" dirty="0"/>
              </a:p>
            </p:txBody>
          </p:sp>
        </mc:Choice>
        <mc:Fallback xmlns="">
          <p:sp>
            <p:nvSpPr>
              <p:cNvPr id="25" name="TextBox 24">
                <a:extLst>
                  <a:ext uri="{FF2B5EF4-FFF2-40B4-BE49-F238E27FC236}">
                    <a16:creationId xmlns:a16="http://schemas.microsoft.com/office/drawing/2014/main" id="{8AA3AFEC-03AF-95D1-1BDD-031EFB7BA486}"/>
                  </a:ext>
                </a:extLst>
              </p:cNvPr>
              <p:cNvSpPr txBox="1">
                <a:spLocks noRot="1" noChangeAspect="1" noMove="1" noResize="1" noEditPoints="1" noAdjustHandles="1" noChangeArrowheads="1" noChangeShapeType="1" noTextEdit="1"/>
              </p:cNvSpPr>
              <p:nvPr/>
            </p:nvSpPr>
            <p:spPr>
              <a:xfrm>
                <a:off x="5861304" y="4904293"/>
                <a:ext cx="5763807" cy="871521"/>
              </a:xfrm>
              <a:prstGeom prst="rect">
                <a:avLst/>
              </a:prstGeom>
              <a:blipFill>
                <a:blip r:embed="rId11"/>
                <a:stretch>
                  <a:fillRect/>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200615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38FB-39F4-419E-AD1F-66BFA100B05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CF7855-4C6B-2EC8-098B-E86C48E7019F}"/>
              </a:ext>
            </a:extLst>
          </p:cNvPr>
          <p:cNvPicPr>
            <a:picLocks noChangeAspect="1"/>
          </p:cNvPicPr>
          <p:nvPr/>
        </p:nvPicPr>
        <p:blipFill>
          <a:blip r:embed="rId2"/>
          <a:stretch>
            <a:fillRect/>
          </a:stretch>
        </p:blipFill>
        <p:spPr>
          <a:xfrm>
            <a:off x="9505430" y="193127"/>
            <a:ext cx="2449544" cy="6109702"/>
          </a:xfrm>
          <a:prstGeom prst="rect">
            <a:avLst/>
          </a:prstGeom>
        </p:spPr>
      </p:pic>
      <p:sp>
        <p:nvSpPr>
          <p:cNvPr id="4" name="Title 12">
            <a:extLst>
              <a:ext uri="{FF2B5EF4-FFF2-40B4-BE49-F238E27FC236}">
                <a16:creationId xmlns:a16="http://schemas.microsoft.com/office/drawing/2014/main" id="{81D4D430-96E6-57E1-5F70-C1823B1E18A6}"/>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Practical Issues: Log Probability Space</a:t>
            </a:r>
          </a:p>
        </p:txBody>
      </p:sp>
      <p:sp>
        <p:nvSpPr>
          <p:cNvPr id="2" name="Content Placeholder 2">
            <a:extLst>
              <a:ext uri="{FF2B5EF4-FFF2-40B4-BE49-F238E27FC236}">
                <a16:creationId xmlns:a16="http://schemas.microsoft.com/office/drawing/2014/main" id="{3B33075E-FAF8-541F-D8FB-1D291BA049D9}"/>
              </a:ext>
            </a:extLst>
          </p:cNvPr>
          <p:cNvSpPr txBox="1">
            <a:spLocks/>
          </p:cNvSpPr>
          <p:nvPr/>
        </p:nvSpPr>
        <p:spPr>
          <a:xfrm>
            <a:off x="870857" y="3424393"/>
            <a:ext cx="5867400" cy="4789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t>As a workaround we could work in log space:</a:t>
            </a:r>
          </a:p>
        </p:txBody>
      </p:sp>
      <p:sp>
        <p:nvSpPr>
          <p:cNvPr id="10" name="TextBox 9">
            <a:extLst>
              <a:ext uri="{FF2B5EF4-FFF2-40B4-BE49-F238E27FC236}">
                <a16:creationId xmlns:a16="http://schemas.microsoft.com/office/drawing/2014/main" id="{25B4A9EA-5235-62DC-3E28-94FE8DF9BFAD}"/>
              </a:ext>
            </a:extLst>
          </p:cNvPr>
          <p:cNvSpPr txBox="1"/>
          <p:nvPr/>
        </p:nvSpPr>
        <p:spPr>
          <a:xfrm>
            <a:off x="870857" y="953357"/>
            <a:ext cx="8634574" cy="1107996"/>
          </a:xfrm>
          <a:prstGeom prst="rect">
            <a:avLst/>
          </a:prstGeom>
          <a:noFill/>
          <a:ln>
            <a:noFill/>
          </a:ln>
        </p:spPr>
        <p:txBody>
          <a:bodyPr wrap="square">
            <a:spAutoFit/>
          </a:bodyPr>
          <a:lstStyle/>
          <a:p>
            <a:r>
              <a:rPr lang="en-US" sz="2200" dirty="0"/>
              <a:t>With large vocabularies (10,000+ words), individual word probabilities are small (e.g., P(word) ≈ 0.0001). For long sequences, we must multiply many such small probabilities together. This may result in </a:t>
            </a:r>
            <a:r>
              <a:rPr lang="en-US" sz="2200" b="1" i="1" dirty="0"/>
              <a:t>underflow</a:t>
            </a:r>
            <a:r>
              <a:rPr lang="en-US" sz="2200" dirty="0"/>
              <a:t>.</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4C44552-4A3C-8636-2739-E527703DECCE}"/>
                  </a:ext>
                </a:extLst>
              </p:cNvPr>
              <p:cNvSpPr txBox="1">
                <a:spLocks/>
              </p:cNvSpPr>
              <p:nvPr/>
            </p:nvSpPr>
            <p:spPr>
              <a:xfrm>
                <a:off x="4085045" y="2274058"/>
                <a:ext cx="3926509" cy="11372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𝑃</m:t>
                      </m:r>
                      <m:r>
                        <a:rPr lang="en-US">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𝑤</m:t>
                          </m:r>
                        </m:e>
                        <m:sub>
                          <m:r>
                            <a:rPr lang="ar-AE">
                              <a:latin typeface="Cambria Math" panose="02040503050406030204" pitchFamily="18" charset="0"/>
                            </a:rPr>
                            <m:t>1</m:t>
                          </m:r>
                        </m:sub>
                        <m:sup>
                          <m:r>
                            <a:rPr lang="ar-AE">
                              <a:latin typeface="Cambria Math" panose="02040503050406030204" pitchFamily="18" charset="0"/>
                            </a:rPr>
                            <m:t>𝑛</m:t>
                          </m:r>
                        </m:sup>
                      </m:sSubSup>
                      <m:r>
                        <a:rPr lang="ar-AE">
                          <a:latin typeface="Cambria Math" panose="02040503050406030204" pitchFamily="18" charset="0"/>
                        </a:rPr>
                        <m:t>)=</m:t>
                      </m:r>
                      <m:nary>
                        <m:naryPr>
                          <m:chr m:val="∏"/>
                          <m:limLoc m:val="undOvr"/>
                          <m:ctrlPr>
                            <a:rPr lang="ar-AE" i="1">
                              <a:latin typeface="Cambria Math" panose="02040503050406030204" pitchFamily="18" charset="0"/>
                            </a:rPr>
                          </m:ctrlPr>
                        </m:naryPr>
                        <m:sub>
                          <m:r>
                            <a:rPr lang="ar-AE">
                              <a:latin typeface="Cambria Math" panose="02040503050406030204" pitchFamily="18" charset="0"/>
                            </a:rPr>
                            <m:t>𝑖</m:t>
                          </m:r>
                          <m:r>
                            <a:rPr lang="ar-AE">
                              <a:latin typeface="Cambria Math" panose="02040503050406030204" pitchFamily="18" charset="0"/>
                            </a:rPr>
                            <m:t>=</m:t>
                          </m:r>
                          <m:r>
                            <a:rPr lang="ar-AE">
                              <a:latin typeface="Cambria Math" panose="02040503050406030204" pitchFamily="18" charset="0"/>
                            </a:rPr>
                            <m:t>1</m:t>
                          </m:r>
                        </m:sub>
                        <m:sup>
                          <m:r>
                            <a:rPr lang="ar-AE">
                              <a:latin typeface="Cambria Math" panose="02040503050406030204" pitchFamily="18" charset="0"/>
                            </a:rPr>
                            <m:t>𝑛</m:t>
                          </m:r>
                        </m:sup>
                        <m:e>
                          <m:r>
                            <a:rPr lang="ar-AE">
                              <a:latin typeface="Cambria Math" panose="02040503050406030204" pitchFamily="18" charset="0"/>
                            </a:rPr>
                            <m:t>𝑃</m:t>
                          </m:r>
                        </m:e>
                      </m:nary>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𝑖</m:t>
                          </m:r>
                          <m:r>
                            <a:rPr lang="ar-AE">
                              <a:latin typeface="Cambria Math" panose="02040503050406030204" pitchFamily="18" charset="0"/>
                            </a:rPr>
                            <m:t>−</m:t>
                          </m:r>
                          <m:r>
                            <a:rPr lang="ar-AE">
                              <a:latin typeface="Cambria Math" panose="02040503050406030204" pitchFamily="18" charset="0"/>
                            </a:rPr>
                            <m:t>1</m:t>
                          </m:r>
                        </m:sub>
                      </m:sSub>
                      <m:r>
                        <a:rPr lang="ar-AE">
                          <a:latin typeface="Cambria Math" panose="02040503050406030204" pitchFamily="18" charset="0"/>
                        </a:rPr>
                        <m:t>)</m:t>
                      </m:r>
                    </m:oMath>
                  </m:oMathPara>
                </a14:m>
                <a:endParaRPr lang="en-US" dirty="0"/>
              </a:p>
            </p:txBody>
          </p:sp>
        </mc:Choice>
        <mc:Fallback xmlns="">
          <p:sp>
            <p:nvSpPr>
              <p:cNvPr id="11" name="Content Placeholder 2">
                <a:extLst>
                  <a:ext uri="{FF2B5EF4-FFF2-40B4-BE49-F238E27FC236}">
                    <a16:creationId xmlns:a16="http://schemas.microsoft.com/office/drawing/2014/main" id="{14C44552-4A3C-8636-2739-E527703DECCE}"/>
                  </a:ext>
                </a:extLst>
              </p:cNvPr>
              <p:cNvSpPr txBox="1">
                <a:spLocks noRot="1" noChangeAspect="1" noMove="1" noResize="1" noEditPoints="1" noAdjustHandles="1" noChangeArrowheads="1" noChangeShapeType="1" noTextEdit="1"/>
              </p:cNvSpPr>
              <p:nvPr/>
            </p:nvSpPr>
            <p:spPr>
              <a:xfrm>
                <a:off x="4085045" y="2274058"/>
                <a:ext cx="3926509" cy="113728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134A6BD5-EA6A-4DF2-BBA6-BD717A267013}"/>
                  </a:ext>
                </a:extLst>
              </p:cNvPr>
              <p:cNvSpPr txBox="1">
                <a:spLocks/>
              </p:cNvSpPr>
              <p:nvPr/>
            </p:nvSpPr>
            <p:spPr>
              <a:xfrm>
                <a:off x="3774545" y="4015300"/>
                <a:ext cx="4547507" cy="1126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
                    </m:oMathParaPr>
                    <m:oMath xmlns:m="http://schemas.openxmlformats.org/officeDocument/2006/math">
                      <m:r>
                        <m:rPr>
                          <m:nor/>
                        </m:rPr>
                        <a:rPr lang="en-US"/>
                        <m:t>log</m:t>
                      </m:r>
                      <m:r>
                        <m:rPr>
                          <m:nor/>
                        </m:rPr>
                        <a:rPr lang="en-US" b="0" i="0" smtClean="0"/>
                        <m:t> </m:t>
                      </m:r>
                      <m:r>
                        <a:rPr lang="en-US">
                          <a:latin typeface="Cambria Math" panose="02040503050406030204" pitchFamily="18" charset="0"/>
                        </a:rPr>
                        <m:t>𝑃</m:t>
                      </m:r>
                      <m:r>
                        <a:rPr lang="en-US">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𝑤</m:t>
                          </m:r>
                        </m:e>
                        <m:sub>
                          <m:r>
                            <a:rPr lang="ar-AE">
                              <a:latin typeface="Cambria Math" panose="02040503050406030204" pitchFamily="18" charset="0"/>
                            </a:rPr>
                            <m:t>1</m:t>
                          </m:r>
                        </m:sub>
                        <m:sup>
                          <m:r>
                            <a:rPr lang="ar-AE">
                              <a:latin typeface="Cambria Math" panose="02040503050406030204" pitchFamily="18" charset="0"/>
                            </a:rPr>
                            <m:t>𝑛</m:t>
                          </m:r>
                        </m:sup>
                      </m:sSubSup>
                      <m:r>
                        <a:rPr lang="ar-AE">
                          <a:latin typeface="Cambria Math" panose="02040503050406030204" pitchFamily="18" charset="0"/>
                        </a:rPr>
                        <m:t>)=</m:t>
                      </m:r>
                      <m:nary>
                        <m:naryPr>
                          <m:chr m:val="∑"/>
                          <m:limLoc m:val="undOvr"/>
                          <m:ctrlPr>
                            <a:rPr lang="ar-AE" i="1" smtClean="0">
                              <a:latin typeface="Cambria Math" panose="02040503050406030204" pitchFamily="18" charset="0"/>
                            </a:rPr>
                          </m:ctrlPr>
                        </m:naryPr>
                        <m:sub>
                          <m:r>
                            <a:rPr lang="ar-AE">
                              <a:latin typeface="Cambria Math" panose="02040503050406030204" pitchFamily="18" charset="0"/>
                            </a:rPr>
                            <m:t>𝑖</m:t>
                          </m:r>
                          <m:r>
                            <a:rPr lang="ar-AE">
                              <a:latin typeface="Cambria Math" panose="02040503050406030204" pitchFamily="18" charset="0"/>
                            </a:rPr>
                            <m:t>=</m:t>
                          </m:r>
                          <m:r>
                            <a:rPr lang="ar-AE">
                              <a:latin typeface="Cambria Math" panose="02040503050406030204" pitchFamily="18" charset="0"/>
                            </a:rPr>
                            <m:t>1</m:t>
                          </m:r>
                        </m:sub>
                        <m:sup>
                          <m:r>
                            <a:rPr lang="ar-AE">
                              <a:latin typeface="Cambria Math" panose="02040503050406030204" pitchFamily="18" charset="0"/>
                            </a:rPr>
                            <m:t>𝑛</m:t>
                          </m:r>
                        </m:sup>
                        <m:e>
                          <m:r>
                            <m:rPr>
                              <m:nor/>
                            </m:rPr>
                            <a:rPr lang="en-US"/>
                            <m:t>log</m:t>
                          </m:r>
                        </m:e>
                      </m:nary>
                      <m:r>
                        <a:rPr lang="ar-AE">
                          <a:latin typeface="Cambria Math" panose="02040503050406030204" pitchFamily="18" charset="0"/>
                        </a:rPr>
                        <m:t>𝑃</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𝑖</m:t>
                          </m:r>
                          <m:r>
                            <a:rPr lang="ar-AE">
                              <a:latin typeface="Cambria Math" panose="02040503050406030204" pitchFamily="18" charset="0"/>
                            </a:rPr>
                            <m:t>−</m:t>
                          </m:r>
                          <m:r>
                            <a:rPr lang="ar-AE">
                              <a:latin typeface="Cambria Math" panose="02040503050406030204" pitchFamily="18" charset="0"/>
                            </a:rPr>
                            <m:t>1</m:t>
                          </m:r>
                        </m:sub>
                      </m:sSub>
                      <m:r>
                        <a:rPr lang="ar-AE">
                          <a:latin typeface="Cambria Math" panose="02040503050406030204" pitchFamily="18" charset="0"/>
                        </a:rPr>
                        <m:t>)</m:t>
                      </m:r>
                    </m:oMath>
                  </m:oMathPara>
                </a14:m>
                <a:endParaRPr lang="en-US" dirty="0"/>
              </a:p>
            </p:txBody>
          </p:sp>
        </mc:Choice>
        <mc:Fallback xmlns="">
          <p:sp>
            <p:nvSpPr>
              <p:cNvPr id="18" name="Content Placeholder 2">
                <a:extLst>
                  <a:ext uri="{FF2B5EF4-FFF2-40B4-BE49-F238E27FC236}">
                    <a16:creationId xmlns:a16="http://schemas.microsoft.com/office/drawing/2014/main" id="{134A6BD5-EA6A-4DF2-BBA6-BD717A267013}"/>
                  </a:ext>
                </a:extLst>
              </p:cNvPr>
              <p:cNvSpPr txBox="1">
                <a:spLocks noRot="1" noChangeAspect="1" noMove="1" noResize="1" noEditPoints="1" noAdjustHandles="1" noChangeArrowheads="1" noChangeShapeType="1" noTextEdit="1"/>
              </p:cNvSpPr>
              <p:nvPr/>
            </p:nvSpPr>
            <p:spPr>
              <a:xfrm>
                <a:off x="3774545" y="4015300"/>
                <a:ext cx="4547507" cy="1126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2A1AC09-7B65-953D-5979-EAA37CAA96BE}"/>
                  </a:ext>
                </a:extLst>
              </p:cNvPr>
              <p:cNvSpPr txBox="1">
                <a:spLocks/>
              </p:cNvSpPr>
              <p:nvPr/>
            </p:nvSpPr>
            <p:spPr>
              <a:xfrm>
                <a:off x="870857" y="5497313"/>
                <a:ext cx="8860972" cy="9290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t>This helps avoid underflow since addition is faster than multiplication.</a:t>
                </a:r>
              </a:p>
              <a:p>
                <a:pPr algn="l"/>
                <a:r>
                  <a:rPr lang="en-US" sz="2200" dirty="0"/>
                  <a:t>It is also order preserving: </a:t>
                </a:r>
                <a14:m>
                  <m:oMath xmlns:m="http://schemas.openxmlformats.org/officeDocument/2006/math">
                    <m:r>
                      <a:rPr lang="en-US" sz="2200" b="0" i="1" smtClean="0">
                        <a:latin typeface="Cambria Math" panose="02040503050406030204" pitchFamily="18" charset="0"/>
                      </a:rPr>
                      <m:t>𝑃</m:t>
                    </m:r>
                    <m:d>
                      <m:dPr>
                        <m:ctrlPr>
                          <a:rPr lang="en-US" sz="2200" b="0" i="1">
                            <a:latin typeface="Cambria Math" panose="02040503050406030204" pitchFamily="18" charset="0"/>
                          </a:rPr>
                        </m:ctrlPr>
                      </m:dPr>
                      <m:e>
                        <m:r>
                          <a:rPr lang="en-US" sz="2200" b="0" i="1" smtClean="0">
                            <a:latin typeface="Cambria Math" panose="02040503050406030204" pitchFamily="18" charset="0"/>
                          </a:rPr>
                          <m:t>𝐴</m:t>
                        </m:r>
                      </m:e>
                    </m:d>
                    <m:r>
                      <a:rPr lang="en-US" sz="2200" b="0">
                        <a:latin typeface="Cambria Math" panose="02040503050406030204" pitchFamily="18" charset="0"/>
                      </a:rPr>
                      <m:t>&gt;</m:t>
                    </m:r>
                    <m:r>
                      <a:rPr lang="en-US" sz="2200" b="0" i="1" smtClean="0">
                        <a:latin typeface="Cambria Math" panose="02040503050406030204" pitchFamily="18" charset="0"/>
                      </a:rPr>
                      <m:t>𝑃</m:t>
                    </m:r>
                    <m:d>
                      <m:dPr>
                        <m:ctrlPr>
                          <a:rPr lang="en-US" sz="2200" b="0" i="1">
                            <a:latin typeface="Cambria Math" panose="02040503050406030204" pitchFamily="18" charset="0"/>
                          </a:rPr>
                        </m:ctrlPr>
                      </m:dPr>
                      <m:e>
                        <m:r>
                          <a:rPr lang="en-US" sz="2200" b="0" i="1" smtClean="0">
                            <a:latin typeface="Cambria Math" panose="02040503050406030204" pitchFamily="18" charset="0"/>
                          </a:rPr>
                          <m:t>𝐵</m:t>
                        </m:r>
                      </m:e>
                    </m:d>
                    <m:r>
                      <a:rPr lang="en-US" sz="2200" b="0">
                        <a:latin typeface="Cambria Math" panose="02040503050406030204" pitchFamily="18" charset="0"/>
                      </a:rPr>
                      <m:t>⇔</m:t>
                    </m:r>
                    <m:r>
                      <m:rPr>
                        <m:nor/>
                      </m:rPr>
                      <a:rPr lang="en-US" sz="2200"/>
                      <m:t>log</m:t>
                    </m:r>
                    <m:r>
                      <m:rPr>
                        <m:nor/>
                      </m:rPr>
                      <a:rPr lang="en-US" sz="2200" i="0" smtClean="0"/>
                      <m:t> </m:t>
                    </m:r>
                    <m:r>
                      <a:rPr lang="en-US" sz="2200" b="0" i="1" smtClean="0">
                        <a:latin typeface="Cambria Math" panose="02040503050406030204" pitchFamily="18" charset="0"/>
                      </a:rPr>
                      <m:t>𝑃</m:t>
                    </m:r>
                    <m:d>
                      <m:dPr>
                        <m:ctrlPr>
                          <a:rPr lang="en-US" sz="2200" b="0" i="1">
                            <a:latin typeface="Cambria Math" panose="02040503050406030204" pitchFamily="18" charset="0"/>
                          </a:rPr>
                        </m:ctrlPr>
                      </m:dPr>
                      <m:e>
                        <m:r>
                          <a:rPr lang="en-US" sz="2200" b="0" i="1" smtClean="0">
                            <a:latin typeface="Cambria Math" panose="02040503050406030204" pitchFamily="18" charset="0"/>
                          </a:rPr>
                          <m:t>𝐴</m:t>
                        </m:r>
                      </m:e>
                    </m:d>
                    <m:r>
                      <a:rPr lang="en-US" sz="2200" b="0">
                        <a:latin typeface="Cambria Math" panose="02040503050406030204" pitchFamily="18" charset="0"/>
                      </a:rPr>
                      <m:t>&gt;</m:t>
                    </m:r>
                    <m:r>
                      <m:rPr>
                        <m:nor/>
                      </m:rPr>
                      <a:rPr lang="en-US" sz="2200"/>
                      <m:t>log</m:t>
                    </m:r>
                    <m:r>
                      <m:rPr>
                        <m:nor/>
                      </m:rPr>
                      <a:rPr lang="en-US" sz="2200" i="0" smtClean="0"/>
                      <m:t> </m:t>
                    </m:r>
                    <m:r>
                      <a:rPr lang="en-US" sz="2200" b="0" i="1" smtClean="0">
                        <a:latin typeface="Cambria Math" panose="02040503050406030204" pitchFamily="18" charset="0"/>
                      </a:rPr>
                      <m:t>𝑃</m:t>
                    </m:r>
                    <m:d>
                      <m:dPr>
                        <m:ctrlPr>
                          <a:rPr lang="en-US" sz="2200" b="0" i="1">
                            <a:latin typeface="Cambria Math" panose="02040503050406030204" pitchFamily="18" charset="0"/>
                          </a:rPr>
                        </m:ctrlPr>
                      </m:dPr>
                      <m:e>
                        <m:r>
                          <a:rPr lang="en-US" sz="2200" b="0" i="1" smtClean="0">
                            <a:latin typeface="Cambria Math" panose="02040503050406030204" pitchFamily="18" charset="0"/>
                          </a:rPr>
                          <m:t>𝐵</m:t>
                        </m:r>
                      </m:e>
                    </m:d>
                  </m:oMath>
                </a14:m>
                <a:r>
                  <a:rPr lang="en-US" sz="2200" dirty="0"/>
                  <a:t>.</a:t>
                </a:r>
              </a:p>
            </p:txBody>
          </p:sp>
        </mc:Choice>
        <mc:Fallback xmlns="">
          <p:sp>
            <p:nvSpPr>
              <p:cNvPr id="22" name="Content Placeholder 2">
                <a:extLst>
                  <a:ext uri="{FF2B5EF4-FFF2-40B4-BE49-F238E27FC236}">
                    <a16:creationId xmlns:a16="http://schemas.microsoft.com/office/drawing/2014/main" id="{F2A1AC09-7B65-953D-5979-EAA37CAA96BE}"/>
                  </a:ext>
                </a:extLst>
              </p:cNvPr>
              <p:cNvSpPr txBox="1">
                <a:spLocks noRot="1" noChangeAspect="1" noMove="1" noResize="1" noEditPoints="1" noAdjustHandles="1" noChangeArrowheads="1" noChangeShapeType="1" noTextEdit="1"/>
              </p:cNvSpPr>
              <p:nvPr/>
            </p:nvSpPr>
            <p:spPr>
              <a:xfrm>
                <a:off x="870857" y="5497313"/>
                <a:ext cx="8860972" cy="929046"/>
              </a:xfrm>
              <a:prstGeom prst="rect">
                <a:avLst/>
              </a:prstGeom>
              <a:blipFill>
                <a:blip r:embed="rId5"/>
                <a:stretch>
                  <a:fillRect l="-895" t="-8553"/>
                </a:stretch>
              </a:blipFill>
            </p:spPr>
            <p:txBody>
              <a:bodyPr/>
              <a:lstStyle/>
              <a:p>
                <a:r>
                  <a:rPr lang="en-US">
                    <a:noFill/>
                  </a:rPr>
                  <a:t> </a:t>
                </a:r>
              </a:p>
            </p:txBody>
          </p:sp>
        </mc:Fallback>
      </mc:AlternateContent>
    </p:spTree>
    <p:extLst>
      <p:ext uri="{BB962C8B-B14F-4D97-AF65-F5344CB8AC3E}">
        <p14:creationId xmlns:p14="http://schemas.microsoft.com/office/powerpoint/2010/main" val="290656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i="0" dirty="0">
                <a:latin typeface="+mj-lt"/>
              </a:rPr>
              <a:t>What is NLP?</a:t>
            </a:r>
            <a:endParaRPr lang="en-US" sz="3600" dirty="0"/>
          </a:p>
        </p:txBody>
      </p:sp>
      <p:sp>
        <p:nvSpPr>
          <p:cNvPr id="14" name="Rectangle 3">
            <a:extLst>
              <a:ext uri="{FF2B5EF4-FFF2-40B4-BE49-F238E27FC236}">
                <a16:creationId xmlns:a16="http://schemas.microsoft.com/office/drawing/2014/main" id="{F0511DB0-E4E5-4083-87B7-9737C0E5856C}"/>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3" name="TextBox 2">
            <a:extLst>
              <a:ext uri="{FF2B5EF4-FFF2-40B4-BE49-F238E27FC236}">
                <a16:creationId xmlns:a16="http://schemas.microsoft.com/office/drawing/2014/main" id="{8E968D04-1B6F-4115-FDAA-1221CE558544}"/>
              </a:ext>
            </a:extLst>
          </p:cNvPr>
          <p:cNvSpPr txBox="1"/>
          <p:nvPr/>
        </p:nvSpPr>
        <p:spPr>
          <a:xfrm>
            <a:off x="613083" y="1026888"/>
            <a:ext cx="7426017" cy="1446550"/>
          </a:xfrm>
          <a:prstGeom prst="rect">
            <a:avLst/>
          </a:prstGeom>
          <a:noFill/>
          <a:ln>
            <a:noFill/>
          </a:ln>
        </p:spPr>
        <p:txBody>
          <a:bodyPr wrap="square">
            <a:spAutoFit/>
          </a:bodyPr>
          <a:lstStyle/>
          <a:p>
            <a:pPr algn="just">
              <a:buNone/>
            </a:pPr>
            <a:r>
              <a:rPr lang="en-US" sz="2200" dirty="0"/>
              <a:t>Natural Language Processing (NLP) is a field at the intersection of computer science, artificial intelligence, and linguistics that focuses on enabling computers to understand, interpret, generate, and respond to human language in a meaningful way.</a:t>
            </a:r>
          </a:p>
        </p:txBody>
      </p:sp>
      <p:grpSp>
        <p:nvGrpSpPr>
          <p:cNvPr id="16" name="Group 15">
            <a:extLst>
              <a:ext uri="{FF2B5EF4-FFF2-40B4-BE49-F238E27FC236}">
                <a16:creationId xmlns:a16="http://schemas.microsoft.com/office/drawing/2014/main" id="{BF11D1C1-4FDE-4846-1388-58C515E21B06}"/>
              </a:ext>
            </a:extLst>
          </p:cNvPr>
          <p:cNvGrpSpPr/>
          <p:nvPr/>
        </p:nvGrpSpPr>
        <p:grpSpPr>
          <a:xfrm>
            <a:off x="8711322" y="162018"/>
            <a:ext cx="3299904" cy="2966289"/>
            <a:chOff x="7681513" y="3429000"/>
            <a:chExt cx="3299904" cy="2966289"/>
          </a:xfrm>
        </p:grpSpPr>
        <p:sp>
          <p:nvSpPr>
            <p:cNvPr id="2" name="Oval 1">
              <a:extLst>
                <a:ext uri="{FF2B5EF4-FFF2-40B4-BE49-F238E27FC236}">
                  <a16:creationId xmlns:a16="http://schemas.microsoft.com/office/drawing/2014/main" id="{EDCC2604-F9F8-3B8D-2FC9-67A2AFB4FFE1}"/>
                </a:ext>
              </a:extLst>
            </p:cNvPr>
            <p:cNvSpPr/>
            <p:nvPr/>
          </p:nvSpPr>
          <p:spPr>
            <a:xfrm>
              <a:off x="7681513" y="3429000"/>
              <a:ext cx="2101419" cy="2101419"/>
            </a:xfrm>
            <a:prstGeom prst="ellipse">
              <a:avLst/>
            </a:prstGeom>
            <a:solidFill>
              <a:srgbClr val="00B050">
                <a:alpha val="50000"/>
              </a:srgbClr>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EF52055D-D6F6-D720-9B94-CDC5FD5DCB8A}"/>
                </a:ext>
              </a:extLst>
            </p:cNvPr>
            <p:cNvSpPr/>
            <p:nvPr/>
          </p:nvSpPr>
          <p:spPr>
            <a:xfrm>
              <a:off x="8879998" y="3429000"/>
              <a:ext cx="2101419" cy="2101419"/>
            </a:xfrm>
            <a:prstGeom prst="ellipse">
              <a:avLst/>
            </a:prstGeom>
            <a:solidFill>
              <a:srgbClr val="FF0000">
                <a:alpha val="50000"/>
              </a:srgbClr>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6296CCF-EFD6-067F-68F8-CF1E61F1FC86}"/>
                </a:ext>
              </a:extLst>
            </p:cNvPr>
            <p:cNvSpPr/>
            <p:nvPr/>
          </p:nvSpPr>
          <p:spPr>
            <a:xfrm>
              <a:off x="8280756" y="4293870"/>
              <a:ext cx="2101419" cy="2101419"/>
            </a:xfrm>
            <a:prstGeom prst="ellipse">
              <a:avLst/>
            </a:prstGeom>
            <a:solidFill>
              <a:srgbClr val="00B0F0">
                <a:alpha val="50000"/>
              </a:srgbClr>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C8091BD9-16DE-C67A-CCFD-424FDB678631}"/>
                </a:ext>
              </a:extLst>
            </p:cNvPr>
            <p:cNvSpPr txBox="1"/>
            <p:nvPr/>
          </p:nvSpPr>
          <p:spPr>
            <a:xfrm>
              <a:off x="10005187" y="3821931"/>
              <a:ext cx="552303" cy="523220"/>
            </a:xfrm>
            <a:prstGeom prst="rect">
              <a:avLst/>
            </a:prstGeom>
            <a:noFill/>
            <a:ln>
              <a:noFill/>
            </a:ln>
          </p:spPr>
          <p:txBody>
            <a:bodyPr wrap="square" rtlCol="0" anchor="ctr" anchorCtr="1">
              <a:spAutoFit/>
            </a:bodyPr>
            <a:lstStyle/>
            <a:p>
              <a:r>
                <a:rPr lang="en-US" sz="2800" b="1" dirty="0"/>
                <a:t>AI</a:t>
              </a:r>
            </a:p>
          </p:txBody>
        </p:sp>
        <p:sp>
          <p:nvSpPr>
            <p:cNvPr id="12" name="TextBox 11">
              <a:extLst>
                <a:ext uri="{FF2B5EF4-FFF2-40B4-BE49-F238E27FC236}">
                  <a16:creationId xmlns:a16="http://schemas.microsoft.com/office/drawing/2014/main" id="{0AB833D8-CC56-F0C2-F7CC-922AD28879C5}"/>
                </a:ext>
              </a:extLst>
            </p:cNvPr>
            <p:cNvSpPr txBox="1"/>
            <p:nvPr/>
          </p:nvSpPr>
          <p:spPr>
            <a:xfrm>
              <a:off x="8028073" y="3821931"/>
              <a:ext cx="552303" cy="523220"/>
            </a:xfrm>
            <a:prstGeom prst="rect">
              <a:avLst/>
            </a:prstGeom>
            <a:noFill/>
            <a:ln>
              <a:noFill/>
            </a:ln>
          </p:spPr>
          <p:txBody>
            <a:bodyPr wrap="square" rtlCol="0" anchor="ctr" anchorCtr="1">
              <a:spAutoFit/>
            </a:bodyPr>
            <a:lstStyle/>
            <a:p>
              <a:r>
                <a:rPr lang="en-US" sz="2800" b="1" dirty="0"/>
                <a:t>CS</a:t>
              </a:r>
            </a:p>
          </p:txBody>
        </p:sp>
        <p:sp>
          <p:nvSpPr>
            <p:cNvPr id="13" name="TextBox 12">
              <a:extLst>
                <a:ext uri="{FF2B5EF4-FFF2-40B4-BE49-F238E27FC236}">
                  <a16:creationId xmlns:a16="http://schemas.microsoft.com/office/drawing/2014/main" id="{FA5942CF-EEF1-3430-CD52-BA3EB16B29D1}"/>
                </a:ext>
              </a:extLst>
            </p:cNvPr>
            <p:cNvSpPr txBox="1"/>
            <p:nvPr/>
          </p:nvSpPr>
          <p:spPr>
            <a:xfrm>
              <a:off x="8459236" y="5522911"/>
              <a:ext cx="1750788" cy="523220"/>
            </a:xfrm>
            <a:prstGeom prst="rect">
              <a:avLst/>
            </a:prstGeom>
            <a:noFill/>
            <a:ln>
              <a:noFill/>
            </a:ln>
          </p:spPr>
          <p:txBody>
            <a:bodyPr wrap="square" rtlCol="0" anchor="ctr" anchorCtr="1">
              <a:spAutoFit/>
            </a:bodyPr>
            <a:lstStyle/>
            <a:p>
              <a:r>
                <a:rPr lang="en-US" sz="2800" b="1" dirty="0"/>
                <a:t>Linguistics</a:t>
              </a:r>
            </a:p>
          </p:txBody>
        </p:sp>
        <p:sp>
          <p:nvSpPr>
            <p:cNvPr id="15" name="TextBox 14">
              <a:extLst>
                <a:ext uri="{FF2B5EF4-FFF2-40B4-BE49-F238E27FC236}">
                  <a16:creationId xmlns:a16="http://schemas.microsoft.com/office/drawing/2014/main" id="{C2438D71-10CF-B8BF-DFB3-C4FDF0D0B279}"/>
                </a:ext>
              </a:extLst>
            </p:cNvPr>
            <p:cNvSpPr txBox="1"/>
            <p:nvPr/>
          </p:nvSpPr>
          <p:spPr>
            <a:xfrm>
              <a:off x="8882034" y="4396431"/>
              <a:ext cx="830877" cy="523220"/>
            </a:xfrm>
            <a:prstGeom prst="rect">
              <a:avLst/>
            </a:prstGeom>
            <a:noFill/>
            <a:ln>
              <a:noFill/>
            </a:ln>
          </p:spPr>
          <p:txBody>
            <a:bodyPr wrap="square" rtlCol="0" anchor="ctr" anchorCtr="1">
              <a:spAutoFit/>
            </a:bodyPr>
            <a:lstStyle/>
            <a:p>
              <a:r>
                <a:rPr lang="en-US" sz="2800" b="1" dirty="0">
                  <a:solidFill>
                    <a:schemeClr val="bg1"/>
                  </a:solidFill>
                </a:rPr>
                <a:t>NLP</a:t>
              </a:r>
            </a:p>
          </p:txBody>
        </p:sp>
      </p:grpSp>
      <p:sp>
        <p:nvSpPr>
          <p:cNvPr id="5" name="TextBox 4">
            <a:extLst>
              <a:ext uri="{FF2B5EF4-FFF2-40B4-BE49-F238E27FC236}">
                <a16:creationId xmlns:a16="http://schemas.microsoft.com/office/drawing/2014/main" id="{1FB736F1-58A9-30A2-95E4-073F5094B981}"/>
              </a:ext>
            </a:extLst>
          </p:cNvPr>
          <p:cNvSpPr txBox="1"/>
          <p:nvPr/>
        </p:nvSpPr>
        <p:spPr>
          <a:xfrm>
            <a:off x="613083" y="3004947"/>
            <a:ext cx="5033337" cy="430887"/>
          </a:xfrm>
          <a:prstGeom prst="rect">
            <a:avLst/>
          </a:prstGeom>
          <a:noFill/>
          <a:ln>
            <a:noFill/>
          </a:ln>
        </p:spPr>
        <p:txBody>
          <a:bodyPr wrap="square">
            <a:spAutoFit/>
          </a:bodyPr>
          <a:lstStyle/>
          <a:p>
            <a:pPr algn="just">
              <a:buNone/>
            </a:pPr>
            <a:r>
              <a:rPr lang="en-US" sz="2200" dirty="0"/>
              <a:t>Three reasons for computers to do NLP:</a:t>
            </a:r>
          </a:p>
        </p:txBody>
      </p:sp>
      <p:sp>
        <p:nvSpPr>
          <p:cNvPr id="6" name="TextBox 5">
            <a:extLst>
              <a:ext uri="{FF2B5EF4-FFF2-40B4-BE49-F238E27FC236}">
                <a16:creationId xmlns:a16="http://schemas.microsoft.com/office/drawing/2014/main" id="{E0DC3134-1852-150C-AAB5-98D62DD38E6A}"/>
              </a:ext>
            </a:extLst>
          </p:cNvPr>
          <p:cNvSpPr txBox="1"/>
          <p:nvPr/>
        </p:nvSpPr>
        <p:spPr>
          <a:xfrm>
            <a:off x="938674" y="3838396"/>
            <a:ext cx="3387417" cy="430887"/>
          </a:xfrm>
          <a:prstGeom prst="rect">
            <a:avLst/>
          </a:prstGeom>
          <a:noFill/>
          <a:ln>
            <a:noFill/>
          </a:ln>
        </p:spPr>
        <p:txBody>
          <a:bodyPr wrap="square">
            <a:spAutoFit/>
          </a:bodyPr>
          <a:lstStyle/>
          <a:p>
            <a:pPr algn="just">
              <a:buNone/>
            </a:pPr>
            <a:r>
              <a:rPr lang="en-US" sz="2200" dirty="0"/>
              <a:t>Communicate with humans.</a:t>
            </a:r>
          </a:p>
        </p:txBody>
      </p:sp>
      <p:sp>
        <p:nvSpPr>
          <p:cNvPr id="7" name="TextBox 6">
            <a:extLst>
              <a:ext uri="{FF2B5EF4-FFF2-40B4-BE49-F238E27FC236}">
                <a16:creationId xmlns:a16="http://schemas.microsoft.com/office/drawing/2014/main" id="{DA556BDC-DF5D-E77F-9E1B-E3D5B946077B}"/>
              </a:ext>
            </a:extLst>
          </p:cNvPr>
          <p:cNvSpPr txBox="1"/>
          <p:nvPr/>
        </p:nvSpPr>
        <p:spPr>
          <a:xfrm>
            <a:off x="938675" y="4867194"/>
            <a:ext cx="1263506" cy="430887"/>
          </a:xfrm>
          <a:prstGeom prst="rect">
            <a:avLst/>
          </a:prstGeom>
          <a:noFill/>
          <a:ln>
            <a:noFill/>
          </a:ln>
        </p:spPr>
        <p:txBody>
          <a:bodyPr wrap="square">
            <a:spAutoFit/>
          </a:bodyPr>
          <a:lstStyle/>
          <a:p>
            <a:pPr algn="just">
              <a:buNone/>
            </a:pPr>
            <a:r>
              <a:rPr lang="en-US" sz="2200" dirty="0"/>
              <a:t>To learn.</a:t>
            </a:r>
          </a:p>
        </p:txBody>
      </p:sp>
      <p:sp>
        <p:nvSpPr>
          <p:cNvPr id="11" name="TextBox 10">
            <a:extLst>
              <a:ext uri="{FF2B5EF4-FFF2-40B4-BE49-F238E27FC236}">
                <a16:creationId xmlns:a16="http://schemas.microsoft.com/office/drawing/2014/main" id="{BA7C4872-061C-60DF-74B4-37B9539149F0}"/>
              </a:ext>
            </a:extLst>
          </p:cNvPr>
          <p:cNvSpPr txBox="1"/>
          <p:nvPr/>
        </p:nvSpPr>
        <p:spPr>
          <a:xfrm>
            <a:off x="938674" y="5780996"/>
            <a:ext cx="4242926" cy="769441"/>
          </a:xfrm>
          <a:prstGeom prst="rect">
            <a:avLst/>
          </a:prstGeom>
          <a:noFill/>
          <a:ln>
            <a:noFill/>
          </a:ln>
        </p:spPr>
        <p:txBody>
          <a:bodyPr wrap="square">
            <a:spAutoFit/>
          </a:bodyPr>
          <a:lstStyle/>
          <a:p>
            <a:pPr algn="just">
              <a:buNone/>
            </a:pPr>
            <a:r>
              <a:rPr lang="en-US" sz="2200" dirty="0"/>
              <a:t>Advance scientific understanding of languages and language use.</a:t>
            </a:r>
          </a:p>
        </p:txBody>
      </p:sp>
      <p:sp>
        <p:nvSpPr>
          <p:cNvPr id="17" name="TextBox 16">
            <a:extLst>
              <a:ext uri="{FF2B5EF4-FFF2-40B4-BE49-F238E27FC236}">
                <a16:creationId xmlns:a16="http://schemas.microsoft.com/office/drawing/2014/main" id="{7A930445-741A-1EE3-B39B-992D86419105}"/>
              </a:ext>
            </a:extLst>
          </p:cNvPr>
          <p:cNvSpPr txBox="1"/>
          <p:nvPr/>
        </p:nvSpPr>
        <p:spPr>
          <a:xfrm>
            <a:off x="5946616" y="3669284"/>
            <a:ext cx="5856870" cy="923330"/>
          </a:xfrm>
          <a:prstGeom prst="rect">
            <a:avLst/>
          </a:prstGeom>
          <a:noFill/>
          <a:ln>
            <a:noFill/>
          </a:ln>
        </p:spPr>
        <p:txBody>
          <a:bodyPr wrap="square">
            <a:spAutoFit/>
          </a:bodyPr>
          <a:lstStyle/>
          <a:p>
            <a:pPr algn="just">
              <a:buNone/>
            </a:pPr>
            <a:r>
              <a:rPr lang="en-US" dirty="0"/>
              <a:t>It is  more convenient for humans to communicate with machines using natural language rather than a formal language like a first-order predicate calculus.</a:t>
            </a:r>
          </a:p>
        </p:txBody>
      </p:sp>
      <p:sp>
        <p:nvSpPr>
          <p:cNvPr id="18" name="TextBox 17">
            <a:extLst>
              <a:ext uri="{FF2B5EF4-FFF2-40B4-BE49-F238E27FC236}">
                <a16:creationId xmlns:a16="http://schemas.microsoft.com/office/drawing/2014/main" id="{82745DCB-54CE-F2CA-E09A-907F4C6F24D5}"/>
              </a:ext>
            </a:extLst>
          </p:cNvPr>
          <p:cNvSpPr txBox="1"/>
          <p:nvPr/>
        </p:nvSpPr>
        <p:spPr>
          <a:xfrm>
            <a:off x="5946616" y="4759473"/>
            <a:ext cx="5856870" cy="646331"/>
          </a:xfrm>
          <a:prstGeom prst="rect">
            <a:avLst/>
          </a:prstGeom>
          <a:noFill/>
          <a:ln>
            <a:noFill/>
          </a:ln>
        </p:spPr>
        <p:txBody>
          <a:bodyPr wrap="square">
            <a:spAutoFit/>
          </a:bodyPr>
          <a:lstStyle/>
          <a:p>
            <a:pPr algn="just">
              <a:buNone/>
            </a:pPr>
            <a:r>
              <a:rPr lang="en-US" dirty="0"/>
              <a:t>Knowledge is stored as natural language and not in a formal logic.</a:t>
            </a:r>
          </a:p>
        </p:txBody>
      </p:sp>
    </p:spTree>
    <p:extLst>
      <p:ext uri="{BB962C8B-B14F-4D97-AF65-F5344CB8AC3E}">
        <p14:creationId xmlns:p14="http://schemas.microsoft.com/office/powerpoint/2010/main" val="171438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F3C59-12EC-9774-4CB1-7603FB65215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577135A-BB49-FE2A-00A9-4D83B6B5D79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Zero Probability Problem</a:t>
            </a:r>
          </a:p>
        </p:txBody>
      </p:sp>
      <p:sp>
        <p:nvSpPr>
          <p:cNvPr id="3" name="Content Placeholder 2">
            <a:extLst>
              <a:ext uri="{FF2B5EF4-FFF2-40B4-BE49-F238E27FC236}">
                <a16:creationId xmlns:a16="http://schemas.microsoft.com/office/drawing/2014/main" id="{966540B2-AAFC-2572-3D01-ABD8FAE2F835}"/>
              </a:ext>
            </a:extLst>
          </p:cNvPr>
          <p:cNvSpPr txBox="1">
            <a:spLocks/>
          </p:cNvSpPr>
          <p:nvPr/>
        </p:nvSpPr>
        <p:spPr>
          <a:xfrm>
            <a:off x="674914" y="2675236"/>
            <a:ext cx="6640286" cy="4109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chemeClr val="tx1"/>
                </a:solidFill>
              </a:rPr>
              <a:t>The entire sentence would then have probability 0:</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F34D066-C7F9-3F4A-B6CA-7DED90E4B4A2}"/>
                  </a:ext>
                </a:extLst>
              </p:cNvPr>
              <p:cNvSpPr txBox="1">
                <a:spLocks/>
              </p:cNvSpPr>
              <p:nvPr/>
            </p:nvSpPr>
            <p:spPr>
              <a:xfrm>
                <a:off x="674914" y="1055528"/>
                <a:ext cx="10755086" cy="14590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chemeClr val="tx1"/>
                    </a:solidFill>
                  </a:rPr>
                  <a:t>What if we encounter an n-gram never seen in training?</a:t>
                </a:r>
              </a:p>
              <a:p>
                <a:endParaRPr lang="en-US" sz="2200"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a:solidFill>
                            <a:schemeClr val="tx1"/>
                          </a:solidFill>
                          <a:latin typeface="Cambria Math" panose="02040503050406030204" pitchFamily="18" charset="0"/>
                        </a:rPr>
                        <m:t>𝑃</m:t>
                      </m:r>
                      <m:r>
                        <a:rPr lang="en-US"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m:rPr>
                              <m:nor/>
                            </m:rPr>
                            <a:rPr lang="en-US" sz="2200">
                              <a:solidFill>
                                <a:schemeClr val="tx1"/>
                              </a:solidFill>
                            </a:rPr>
                            <m:t>word</m:t>
                          </m:r>
                        </m:e>
                        <m:sub>
                          <m:r>
                            <a:rPr lang="ar-AE" sz="2200">
                              <a:solidFill>
                                <a:schemeClr val="tx1"/>
                              </a:solidFill>
                              <a:latin typeface="Cambria Math" panose="02040503050406030204" pitchFamily="18" charset="0"/>
                            </a:rPr>
                            <m:t>𝑖</m:t>
                          </m:r>
                        </m:sub>
                      </m:sSub>
                      <m:r>
                        <a:rPr lang="ar-AE"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m:rPr>
                              <m:nor/>
                            </m:rPr>
                            <a:rPr lang="en-US" sz="2200">
                              <a:solidFill>
                                <a:schemeClr val="tx1"/>
                              </a:solidFill>
                            </a:rPr>
                            <m:t>word</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r>
                        <a:rPr lang="ar-AE" sz="2200">
                          <a:solidFill>
                            <a:schemeClr val="tx1"/>
                          </a:solidFill>
                          <a:latin typeface="Cambria Math" panose="02040503050406030204" pitchFamily="18" charset="0"/>
                        </a:rPr>
                        <m:t>)=</m:t>
                      </m:r>
                      <m:f>
                        <m:fPr>
                          <m:ctrlPr>
                            <a:rPr lang="ar-AE" sz="2200" i="1">
                              <a:solidFill>
                                <a:schemeClr val="tx1"/>
                              </a:solidFill>
                              <a:latin typeface="Cambria Math" panose="02040503050406030204" pitchFamily="18" charset="0"/>
                            </a:rPr>
                          </m:ctrlPr>
                        </m:fPr>
                        <m:num>
                          <m:r>
                            <m:rPr>
                              <m:nor/>
                            </m:rPr>
                            <a:rPr lang="en-US" sz="2200">
                              <a:solidFill>
                                <a:schemeClr val="tx1"/>
                              </a:solidFill>
                            </a:rPr>
                            <m:t>count</m:t>
                          </m:r>
                          <m:r>
                            <a:rPr lang="en-US"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m:rPr>
                                  <m:nor/>
                                </m:rPr>
                                <a:rPr lang="en-US" sz="2200">
                                  <a:solidFill>
                                    <a:schemeClr val="tx1"/>
                                  </a:solidFill>
                                </a:rPr>
                                <m:t>word</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r>
                            <a:rPr lang="ar-AE"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m:rPr>
                                  <m:nor/>
                                </m:rPr>
                                <a:rPr lang="en-US" sz="2200">
                                  <a:solidFill>
                                    <a:schemeClr val="tx1"/>
                                  </a:solidFill>
                                </a:rPr>
                                <m:t>word</m:t>
                              </m:r>
                            </m:e>
                            <m:sub>
                              <m:r>
                                <a:rPr lang="ar-AE" sz="2200">
                                  <a:solidFill>
                                    <a:schemeClr val="tx1"/>
                                  </a:solidFill>
                                  <a:latin typeface="Cambria Math" panose="02040503050406030204" pitchFamily="18" charset="0"/>
                                </a:rPr>
                                <m:t>𝑖</m:t>
                              </m:r>
                            </m:sub>
                          </m:sSub>
                          <m:r>
                            <a:rPr lang="ar-AE" sz="2200">
                              <a:solidFill>
                                <a:schemeClr val="tx1"/>
                              </a:solidFill>
                              <a:latin typeface="Cambria Math" panose="02040503050406030204" pitchFamily="18" charset="0"/>
                            </a:rPr>
                            <m:t>)</m:t>
                          </m:r>
                        </m:num>
                        <m:den>
                          <m:r>
                            <m:rPr>
                              <m:nor/>
                            </m:rPr>
                            <a:rPr lang="en-US" sz="2200">
                              <a:solidFill>
                                <a:schemeClr val="tx1"/>
                              </a:solidFill>
                            </a:rPr>
                            <m:t>count</m:t>
                          </m:r>
                          <m:r>
                            <a:rPr lang="en-US"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m:rPr>
                                  <m:nor/>
                                </m:rPr>
                                <a:rPr lang="en-US" sz="2200">
                                  <a:solidFill>
                                    <a:schemeClr val="tx1"/>
                                  </a:solidFill>
                                </a:rPr>
                                <m:t>word</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r>
                            <a:rPr lang="ar-AE" sz="2200">
                              <a:solidFill>
                                <a:schemeClr val="tx1"/>
                              </a:solidFill>
                              <a:latin typeface="Cambria Math" panose="02040503050406030204" pitchFamily="18" charset="0"/>
                            </a:rPr>
                            <m:t>)</m:t>
                          </m:r>
                        </m:den>
                      </m:f>
                      <m:r>
                        <a:rPr lang="ar-AE" sz="2200">
                          <a:solidFill>
                            <a:schemeClr val="tx1"/>
                          </a:solidFill>
                          <a:latin typeface="Cambria Math" panose="02040503050406030204" pitchFamily="18" charset="0"/>
                        </a:rPr>
                        <m:t>=</m:t>
                      </m:r>
                      <m:f>
                        <m:fPr>
                          <m:ctrlPr>
                            <a:rPr lang="ar-AE" sz="2200" i="1">
                              <a:solidFill>
                                <a:schemeClr val="tx1"/>
                              </a:solidFill>
                              <a:latin typeface="Cambria Math" panose="02040503050406030204" pitchFamily="18" charset="0"/>
                            </a:rPr>
                          </m:ctrlPr>
                        </m:fPr>
                        <m:num>
                          <m:r>
                            <a:rPr lang="ar-AE" sz="2200">
                              <a:solidFill>
                                <a:schemeClr val="tx1"/>
                              </a:solidFill>
                              <a:latin typeface="Cambria Math" panose="02040503050406030204" pitchFamily="18" charset="0"/>
                            </a:rPr>
                            <m:t>0</m:t>
                          </m:r>
                        </m:num>
                        <m:den>
                          <m:r>
                            <a:rPr lang="ar-AE" sz="2200">
                              <a:solidFill>
                                <a:schemeClr val="tx1"/>
                              </a:solidFill>
                              <a:latin typeface="Cambria Math" panose="02040503050406030204" pitchFamily="18" charset="0"/>
                            </a:rPr>
                            <m:t>...</m:t>
                          </m:r>
                        </m:den>
                      </m:f>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0</m:t>
                      </m:r>
                    </m:oMath>
                  </m:oMathPara>
                </a14:m>
                <a:endParaRPr lang="en-US" sz="2200" dirty="0">
                  <a:solidFill>
                    <a:schemeClr val="tx1"/>
                  </a:solidFill>
                </a:endParaRPr>
              </a:p>
            </p:txBody>
          </p:sp>
        </mc:Choice>
        <mc:Fallback xmlns="">
          <p:sp>
            <p:nvSpPr>
              <p:cNvPr id="5" name="Content Placeholder 2">
                <a:extLst>
                  <a:ext uri="{FF2B5EF4-FFF2-40B4-BE49-F238E27FC236}">
                    <a16:creationId xmlns:a16="http://schemas.microsoft.com/office/drawing/2014/main" id="{1F34D066-C7F9-3F4A-B6CA-7DED90E4B4A2}"/>
                  </a:ext>
                </a:extLst>
              </p:cNvPr>
              <p:cNvSpPr txBox="1">
                <a:spLocks noRot="1" noChangeAspect="1" noMove="1" noResize="1" noEditPoints="1" noAdjustHandles="1" noChangeArrowheads="1" noChangeShapeType="1" noTextEdit="1"/>
              </p:cNvSpPr>
              <p:nvPr/>
            </p:nvSpPr>
            <p:spPr>
              <a:xfrm>
                <a:off x="674914" y="1055528"/>
                <a:ext cx="10755086" cy="1459072"/>
              </a:xfrm>
              <a:prstGeom prst="rect">
                <a:avLst/>
              </a:prstGeom>
              <a:blipFill>
                <a:blip r:embed="rId2"/>
                <a:stretch>
                  <a:fillRect l="-737" t="-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886739A-2793-7DD8-48C2-A01D1EA5F5F6}"/>
                  </a:ext>
                </a:extLst>
              </p:cNvPr>
              <p:cNvSpPr txBox="1">
                <a:spLocks/>
              </p:cNvSpPr>
              <p:nvPr/>
            </p:nvSpPr>
            <p:spPr>
              <a:xfrm>
                <a:off x="674914" y="4278087"/>
                <a:ext cx="10678886" cy="12156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chemeClr val="tx1"/>
                    </a:solidFill>
                  </a:rPr>
                  <a:t>In the NLP setting, test data will always contain unseen </a:t>
                </a:r>
                <a14:m>
                  <m:oMath xmlns:m="http://schemas.openxmlformats.org/officeDocument/2006/math">
                    <m:r>
                      <a:rPr lang="en-US" sz="2200" i="1" dirty="0" smtClean="0">
                        <a:solidFill>
                          <a:schemeClr val="tx1"/>
                        </a:solidFill>
                        <a:latin typeface="Cambria Math" panose="02040503050406030204" pitchFamily="18" charset="0"/>
                      </a:rPr>
                      <m:t>𝑛</m:t>
                    </m:r>
                  </m:oMath>
                </a14:m>
                <a:r>
                  <a:rPr lang="en-US" sz="2200" dirty="0">
                    <a:solidFill>
                      <a:schemeClr val="tx1"/>
                    </a:solidFill>
                  </a:rPr>
                  <a:t>-grams. Thus, the model will become useless for unseen events.</a:t>
                </a:r>
              </a:p>
              <a:p>
                <a:pPr algn="l"/>
                <a:r>
                  <a:rPr lang="en-US" sz="2200" dirty="0">
                    <a:solidFill>
                      <a:schemeClr val="tx1"/>
                    </a:solidFill>
                  </a:rPr>
                  <a:t>Theoretically, real probabilities should be small, not zero.</a:t>
                </a:r>
              </a:p>
            </p:txBody>
          </p:sp>
        </mc:Choice>
        <mc:Fallback xmlns="">
          <p:sp>
            <p:nvSpPr>
              <p:cNvPr id="6" name="Content Placeholder 2">
                <a:extLst>
                  <a:ext uri="{FF2B5EF4-FFF2-40B4-BE49-F238E27FC236}">
                    <a16:creationId xmlns:a16="http://schemas.microsoft.com/office/drawing/2014/main" id="{B886739A-2793-7DD8-48C2-A01D1EA5F5F6}"/>
                  </a:ext>
                </a:extLst>
              </p:cNvPr>
              <p:cNvSpPr txBox="1">
                <a:spLocks noRot="1" noChangeAspect="1" noMove="1" noResize="1" noEditPoints="1" noAdjustHandles="1" noChangeArrowheads="1" noChangeShapeType="1" noTextEdit="1"/>
              </p:cNvSpPr>
              <p:nvPr/>
            </p:nvSpPr>
            <p:spPr>
              <a:xfrm>
                <a:off x="674914" y="4278087"/>
                <a:ext cx="10678886" cy="1215691"/>
              </a:xfrm>
              <a:prstGeom prst="rect">
                <a:avLst/>
              </a:prstGeom>
              <a:blipFill>
                <a:blip r:embed="rId3"/>
                <a:stretch>
                  <a:fillRect l="-742" t="-6030" b="-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76E58B4-3670-0AA6-A768-35ADB4639CC1}"/>
                  </a:ext>
                </a:extLst>
              </p:cNvPr>
              <p:cNvSpPr txBox="1">
                <a:spLocks/>
              </p:cNvSpPr>
              <p:nvPr/>
            </p:nvSpPr>
            <p:spPr>
              <a:xfrm>
                <a:off x="751114" y="3184459"/>
                <a:ext cx="10678886" cy="10936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sz="2200" smtClean="0">
                          <a:solidFill>
                            <a:schemeClr val="tx1"/>
                          </a:solidFill>
                          <a:latin typeface="Cambria Math" panose="02040503050406030204" pitchFamily="18" charset="0"/>
                        </a:rPr>
                        <m:t>𝑃</m:t>
                      </m:r>
                      <m:d>
                        <m:dPr>
                          <m:ctrlPr>
                            <a:rPr lang="en-US" sz="2200" i="1">
                              <a:solidFill>
                                <a:schemeClr val="tx1"/>
                              </a:solidFill>
                              <a:latin typeface="Cambria Math" panose="02040503050406030204" pitchFamily="18" charset="0"/>
                            </a:rPr>
                          </m:ctrlPr>
                        </m:dPr>
                        <m:e>
                          <m:sSubSup>
                            <m:sSubSupPr>
                              <m:ctrlPr>
                                <a:rPr lang="ar-AE" sz="2200" i="1">
                                  <a:solidFill>
                                    <a:schemeClr val="tx1"/>
                                  </a:solidFill>
                                  <a:latin typeface="Cambria Math" panose="02040503050406030204" pitchFamily="18" charset="0"/>
                                </a:rPr>
                              </m:ctrlPr>
                            </m:sSubSup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1</m:t>
                              </m:r>
                            </m:sub>
                            <m:sup>
                              <m:r>
                                <a:rPr lang="ar-AE" sz="2200">
                                  <a:solidFill>
                                    <a:schemeClr val="tx1"/>
                                  </a:solidFill>
                                  <a:latin typeface="Cambria Math" panose="02040503050406030204" pitchFamily="18" charset="0"/>
                                </a:rPr>
                                <m:t>𝑛</m:t>
                              </m:r>
                            </m:sup>
                          </m:sSubSup>
                        </m:e>
                      </m:d>
                      <m:r>
                        <a:rPr lang="ar-AE" sz="2200">
                          <a:solidFill>
                            <a:schemeClr val="tx1"/>
                          </a:solidFill>
                          <a:latin typeface="Cambria Math" panose="02040503050406030204" pitchFamily="18" charset="0"/>
                        </a:rPr>
                        <m:t>=</m:t>
                      </m:r>
                      <m:nary>
                        <m:naryPr>
                          <m:chr m:val="∏"/>
                          <m:limLoc m:val="undOvr"/>
                          <m:ctrlPr>
                            <a:rPr lang="ar-AE" sz="2200" i="1">
                              <a:solidFill>
                                <a:schemeClr val="tx1"/>
                              </a:solidFill>
                              <a:latin typeface="Cambria Math" panose="02040503050406030204" pitchFamily="18" charset="0"/>
                            </a:rPr>
                          </m:ctrlPr>
                        </m:naryPr>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up>
                          <m:r>
                            <a:rPr lang="ar-AE" sz="2200">
                              <a:solidFill>
                                <a:schemeClr val="tx1"/>
                              </a:solidFill>
                              <a:latin typeface="Cambria Math" panose="02040503050406030204" pitchFamily="18" charset="0"/>
                            </a:rPr>
                            <m:t>𝑛</m:t>
                          </m:r>
                        </m:sup>
                        <m:e>
                          <m:r>
                            <a:rPr lang="ar-AE" sz="2200">
                              <a:solidFill>
                                <a:schemeClr val="tx1"/>
                              </a:solidFill>
                              <a:latin typeface="Cambria Math" panose="02040503050406030204" pitchFamily="18" charset="0"/>
                            </a:rPr>
                            <m:t>𝑃</m:t>
                          </m:r>
                        </m:e>
                      </m:nary>
                      <m:d>
                        <m:dPr>
                          <m:ctrlPr>
                            <a:rPr lang="ar-AE" sz="2200" i="1">
                              <a:solidFill>
                                <a:schemeClr val="tx1"/>
                              </a:solidFill>
                              <a:latin typeface="Cambria Math" panose="02040503050406030204" pitchFamily="18" charset="0"/>
                            </a:rPr>
                          </m:ctrlPr>
                        </m:dPr>
                        <m:e>
                          <m:sSub>
                            <m:sSubPr>
                              <m:ctrlPr>
                                <a:rPr lang="ar-AE" sz="2200" i="1">
                                  <a:solidFill>
                                    <a:schemeClr val="tx1"/>
                                  </a:solidFill>
                                  <a:latin typeface="Cambria Math" panose="02040503050406030204" pitchFamily="18" charset="0"/>
                                </a:rPr>
                              </m:ctrlPr>
                            </m:sSub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sub>
                          </m:sSub>
                        </m:e>
                        <m:e>
                          <m:sSub>
                            <m:sSubPr>
                              <m:ctrlPr>
                                <a:rPr lang="ar-AE" sz="2200" i="1">
                                  <a:solidFill>
                                    <a:schemeClr val="tx1"/>
                                  </a:solidFill>
                                  <a:latin typeface="Cambria Math" panose="02040503050406030204" pitchFamily="18" charset="0"/>
                                </a:rPr>
                              </m:ctrlPr>
                            </m:sSub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e>
                      </m:d>
                      <m:r>
                        <a:rPr lang="ar-AE" sz="2200">
                          <a:solidFill>
                            <a:schemeClr val="tx1"/>
                          </a:solidFill>
                          <a:latin typeface="Cambria Math" panose="02040503050406030204" pitchFamily="18" charset="0"/>
                        </a:rPr>
                        <m:t>=</m:t>
                      </m:r>
                      <m:r>
                        <a:rPr lang="ar-AE" sz="220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 </m:t>
                      </m:r>
                      <m:r>
                        <a:rPr lang="ar-AE" sz="2200" i="1" smtClean="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0</m:t>
                      </m:r>
                      <m:r>
                        <a:rPr lang="en-US" sz="2200" b="0" i="1" smtClean="0">
                          <a:solidFill>
                            <a:schemeClr val="tx1"/>
                          </a:solidFill>
                          <a:latin typeface="Cambria Math" panose="02040503050406030204" pitchFamily="18" charset="0"/>
                        </a:rPr>
                        <m:t>⋅ ⋯</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0</m:t>
                      </m:r>
                    </m:oMath>
                  </m:oMathPara>
                </a14:m>
                <a:endParaRPr lang="en-US" sz="2200" dirty="0">
                  <a:solidFill>
                    <a:schemeClr val="tx1"/>
                  </a:solidFill>
                </a:endParaRPr>
              </a:p>
            </p:txBody>
          </p:sp>
        </mc:Choice>
        <mc:Fallback xmlns="">
          <p:sp>
            <p:nvSpPr>
              <p:cNvPr id="8" name="Content Placeholder 2">
                <a:extLst>
                  <a:ext uri="{FF2B5EF4-FFF2-40B4-BE49-F238E27FC236}">
                    <a16:creationId xmlns:a16="http://schemas.microsoft.com/office/drawing/2014/main" id="{A76E58B4-3670-0AA6-A768-35ADB4639CC1}"/>
                  </a:ext>
                </a:extLst>
              </p:cNvPr>
              <p:cNvSpPr txBox="1">
                <a:spLocks noRot="1" noChangeAspect="1" noMove="1" noResize="1" noEditPoints="1" noAdjustHandles="1" noChangeArrowheads="1" noChangeShapeType="1" noTextEdit="1"/>
              </p:cNvSpPr>
              <p:nvPr/>
            </p:nvSpPr>
            <p:spPr>
              <a:xfrm>
                <a:off x="751114" y="3184459"/>
                <a:ext cx="10678886" cy="1093628"/>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FFDC7E-16D5-0A53-A977-B417EF3697C5}"/>
              </a:ext>
            </a:extLst>
          </p:cNvPr>
          <p:cNvSpPr txBox="1"/>
          <p:nvPr/>
        </p:nvSpPr>
        <p:spPr>
          <a:xfrm>
            <a:off x="1894114" y="5738519"/>
            <a:ext cx="8392886" cy="769441"/>
          </a:xfrm>
          <a:prstGeom prst="rect">
            <a:avLst/>
          </a:prstGeom>
          <a:noFill/>
          <a:ln>
            <a:noFill/>
          </a:ln>
        </p:spPr>
        <p:txBody>
          <a:bodyPr wrap="square">
            <a:spAutoFit/>
          </a:bodyPr>
          <a:lstStyle/>
          <a:p>
            <a:pPr algn="ctr"/>
            <a:r>
              <a:rPr lang="en-US" sz="2200" b="1" i="1" dirty="0"/>
              <a:t>Smoothing</a:t>
            </a:r>
            <a:r>
              <a:rPr lang="en-US" sz="2200" dirty="0"/>
              <a:t> is a solution to this problem where we redistribute probability mass from the ‘seen’ data to the ‘unseen’.</a:t>
            </a:r>
          </a:p>
        </p:txBody>
      </p:sp>
      <p:pic>
        <p:nvPicPr>
          <p:cNvPr id="1028" name="Picture 4">
            <a:extLst>
              <a:ext uri="{FF2B5EF4-FFF2-40B4-BE49-F238E27FC236}">
                <a16:creationId xmlns:a16="http://schemas.microsoft.com/office/drawing/2014/main" id="{7B9CE35C-BAF9-F8AE-077B-158865067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6999" y="1705053"/>
            <a:ext cx="1676399" cy="16763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06A542F-A514-F49A-F5FC-0EDAAFE035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999" y="4935198"/>
            <a:ext cx="1676399" cy="167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4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A9CD-2CBD-95B9-B648-7C6B128D07F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6839D8B-69C3-CE50-FF8A-D3CDFF2D49C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Smoothing: Add One</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A827C784-3C36-38CD-922D-D9CC488474B2}"/>
                  </a:ext>
                </a:extLst>
              </p:cNvPr>
              <p:cNvSpPr txBox="1">
                <a:spLocks/>
              </p:cNvSpPr>
              <p:nvPr/>
            </p:nvSpPr>
            <p:spPr>
              <a:xfrm>
                <a:off x="8939134" y="67400"/>
                <a:ext cx="3252866" cy="50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US" sz="1400">
                          <a:latin typeface="Cambria Math" panose="02040503050406030204" pitchFamily="18" charset="0"/>
                        </a:rPr>
                        <m:t>𝑃</m:t>
                      </m:r>
                      <m:d>
                        <m:dPr>
                          <m:ctrlPr>
                            <a:rPr lang="en-US"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a:latin typeface="Cambria Math" panose="02040503050406030204" pitchFamily="18" charset="0"/>
                                </a:rPr>
                                <m:t>𝑤</m:t>
                              </m:r>
                            </m:e>
                            <m:sub>
                              <m:r>
                                <a:rPr lang="ar-AE" sz="1400">
                                  <a:latin typeface="Cambria Math" panose="02040503050406030204" pitchFamily="18" charset="0"/>
                                </a:rPr>
                                <m:t>𝑖</m:t>
                              </m:r>
                            </m:sub>
                          </m:sSub>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rPr>
                                <m:t>𝑤</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𝑘</m:t>
                              </m:r>
                            </m:sub>
                            <m:sup>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1</m:t>
                              </m:r>
                            </m:sup>
                          </m:sSubSup>
                        </m:e>
                      </m:d>
                      <m:r>
                        <a:rPr lang="ar-AE" sz="1400">
                          <a:latin typeface="Cambria Math" panose="02040503050406030204" pitchFamily="18" charset="0"/>
                        </a:rPr>
                        <m:t>=</m:t>
                      </m:r>
                      <m:f>
                        <m:fPr>
                          <m:ctrlPr>
                            <a:rPr lang="ar-AE" sz="1400" i="1">
                              <a:latin typeface="Cambria Math" panose="02040503050406030204" pitchFamily="18" charset="0"/>
                            </a:rPr>
                          </m:ctrlPr>
                        </m:fPr>
                        <m:num>
                          <m:r>
                            <m:rPr>
                              <m:nor/>
                            </m:rPr>
                            <a:rPr lang="en-US" sz="1400"/>
                            <m:t>count</m:t>
                          </m:r>
                          <m:d>
                            <m:dPr>
                              <m:ctrlPr>
                                <a:rPr lang="en-US" sz="1400" i="1">
                                  <a:latin typeface="Cambria Math" panose="02040503050406030204" pitchFamily="18" charset="0"/>
                                </a:rPr>
                              </m:ctrlPr>
                            </m:dPr>
                            <m:e>
                              <m:sSub>
                                <m:sSubPr>
                                  <m:ctrlPr>
                                    <a:rPr lang="ar-AE" sz="1400" i="1">
                                      <a:latin typeface="Cambria Math" panose="02040503050406030204" pitchFamily="18" charset="0"/>
                                    </a:rPr>
                                  </m:ctrlPr>
                                </m:sSubPr>
                                <m:e>
                                  <m:sSub>
                                    <m:sSubPr>
                                      <m:ctrlPr>
                                        <a:rPr lang="ar-AE" sz="1400" i="1">
                                          <a:latin typeface="Cambria Math" panose="02040503050406030204" pitchFamily="18" charset="0"/>
                                        </a:rPr>
                                      </m:ctrlPr>
                                    </m:sSubPr>
                                    <m:e>
                                      <m:r>
                                        <a:rPr lang="ar-AE" sz="1400">
                                          <a:latin typeface="Cambria Math" panose="02040503050406030204" pitchFamily="18" charset="0"/>
                                        </a:rPr>
                                        <m:t>𝑤</m:t>
                                      </m:r>
                                    </m:e>
                                    <m:sub>
                                      <m:r>
                                        <a:rPr lang="ar-AE" sz="1400">
                                          <a:latin typeface="Cambria Math" panose="02040503050406030204" pitchFamily="18" charset="0"/>
                                        </a:rPr>
                                        <m:t>𝑖</m:t>
                                      </m:r>
                                      <m:r>
                                        <a:rPr lang="en-US" sz="1400">
                                          <a:latin typeface="Cambria Math" panose="02040503050406030204" pitchFamily="18" charset="0"/>
                                        </a:rPr>
                                        <m:t>−</m:t>
                                      </m:r>
                                      <m:r>
                                        <m:rPr>
                                          <m:sty m:val="p"/>
                                        </m:rPr>
                                        <a:rPr lang="en-US" sz="1400">
                                          <a:latin typeface="Cambria Math" panose="02040503050406030204" pitchFamily="18" charset="0"/>
                                        </a:rPr>
                                        <m:t>k</m:t>
                                      </m:r>
                                    </m:sub>
                                  </m:sSub>
                                  <m:r>
                                    <a:rPr lang="en-US" sz="1400" i="1">
                                      <a:latin typeface="Cambria Math" panose="02040503050406030204" pitchFamily="18" charset="0"/>
                                    </a:rPr>
                                    <m:t>,…</m:t>
                                  </m:r>
                                  <m:r>
                                    <a:rPr lang="en-US" sz="1400">
                                      <a:latin typeface="Cambria Math" panose="02040503050406030204" pitchFamily="18" charset="0"/>
                                    </a:rPr>
                                    <m:t>,</m:t>
                                  </m:r>
                                  <m:r>
                                    <a:rPr lang="ar-AE" sz="1400">
                                      <a:latin typeface="Cambria Math" panose="02040503050406030204" pitchFamily="18" charset="0"/>
                                    </a:rPr>
                                    <m:t>𝑤</m:t>
                                  </m:r>
                                </m:e>
                                <m:sub>
                                  <m:r>
                                    <a:rPr lang="ar-AE" sz="1400">
                                      <a:latin typeface="Cambria Math" panose="02040503050406030204" pitchFamily="18" charset="0"/>
                                    </a:rPr>
                                    <m:t>𝑖</m:t>
                                  </m:r>
                                  <m:r>
                                    <a:rPr lang="en-US" sz="1400">
                                      <a:latin typeface="Cambria Math" panose="02040503050406030204" pitchFamily="18" charset="0"/>
                                    </a:rPr>
                                    <m:t>−</m:t>
                                  </m:r>
                                  <m:r>
                                    <a:rPr lang="en-US" sz="1400">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e>
                          </m:d>
                        </m:num>
                        <m:den>
                          <m:r>
                            <m:rPr>
                              <m:nor/>
                            </m:rPr>
                            <a:rPr lang="en-US" sz="1400"/>
                            <m:t>count</m:t>
                          </m:r>
                          <m:d>
                            <m:dPr>
                              <m:ctrlPr>
                                <a:rPr lang="en-US" sz="1400" i="1">
                                  <a:latin typeface="Cambria Math" panose="02040503050406030204" pitchFamily="18" charset="0"/>
                                </a:rPr>
                              </m:ctrlPr>
                            </m:dPr>
                            <m:e>
                              <m:sSub>
                                <m:sSubPr>
                                  <m:ctrlPr>
                                    <a:rPr lang="ar-AE" sz="1400" i="1">
                                      <a:latin typeface="Cambria Math" panose="02040503050406030204" pitchFamily="18" charset="0"/>
                                    </a:rPr>
                                  </m:ctrlPr>
                                </m:sSubPr>
                                <m:e>
                                  <m:sSub>
                                    <m:sSubPr>
                                      <m:ctrlPr>
                                        <a:rPr lang="ar-AE" sz="1400" i="1">
                                          <a:latin typeface="Cambria Math" panose="02040503050406030204" pitchFamily="18" charset="0"/>
                                        </a:rPr>
                                      </m:ctrlPr>
                                    </m:sSubPr>
                                    <m:e>
                                      <m:r>
                                        <a:rPr lang="ar-AE" sz="1400">
                                          <a:latin typeface="Cambria Math" panose="02040503050406030204" pitchFamily="18" charset="0"/>
                                        </a:rPr>
                                        <m:t>𝑤</m:t>
                                      </m:r>
                                    </m:e>
                                    <m:sub>
                                      <m:r>
                                        <a:rPr lang="ar-AE" sz="1400">
                                          <a:latin typeface="Cambria Math" panose="02040503050406030204" pitchFamily="18" charset="0"/>
                                        </a:rPr>
                                        <m:t>𝑖</m:t>
                                      </m:r>
                                      <m:r>
                                        <a:rPr lang="en-US" sz="1400">
                                          <a:latin typeface="Cambria Math" panose="02040503050406030204" pitchFamily="18" charset="0"/>
                                        </a:rPr>
                                        <m:t>−</m:t>
                                      </m:r>
                                      <m:r>
                                        <m:rPr>
                                          <m:sty m:val="p"/>
                                        </m:rPr>
                                        <a:rPr lang="en-US" sz="1400">
                                          <a:latin typeface="Cambria Math" panose="02040503050406030204" pitchFamily="18" charset="0"/>
                                        </a:rPr>
                                        <m:t>k</m:t>
                                      </m:r>
                                    </m:sub>
                                  </m:sSub>
                                  <m:r>
                                    <a:rPr lang="en-US" sz="1400" i="1">
                                      <a:latin typeface="Cambria Math" panose="02040503050406030204" pitchFamily="18" charset="0"/>
                                    </a:rPr>
                                    <m:t>,…</m:t>
                                  </m:r>
                                  <m:r>
                                    <a:rPr lang="en-US" sz="1400">
                                      <a:latin typeface="Cambria Math" panose="02040503050406030204" pitchFamily="18" charset="0"/>
                                    </a:rPr>
                                    <m:t>,</m:t>
                                  </m:r>
                                  <m:r>
                                    <a:rPr lang="ar-AE" sz="1400">
                                      <a:latin typeface="Cambria Math" panose="02040503050406030204" pitchFamily="18" charset="0"/>
                                    </a:rPr>
                                    <m:t>𝑤</m:t>
                                  </m:r>
                                </m:e>
                                <m:sub>
                                  <m:r>
                                    <a:rPr lang="ar-AE" sz="1400">
                                      <a:latin typeface="Cambria Math" panose="02040503050406030204" pitchFamily="18" charset="0"/>
                                    </a:rPr>
                                    <m:t>𝑖</m:t>
                                  </m:r>
                                  <m:r>
                                    <a:rPr lang="en-US" sz="1400">
                                      <a:latin typeface="Cambria Math" panose="02040503050406030204" pitchFamily="18" charset="0"/>
                                    </a:rPr>
                                    <m:t>−</m:t>
                                  </m:r>
                                  <m:r>
                                    <a:rPr lang="en-US" sz="1400">
                                      <a:latin typeface="Cambria Math" panose="02040503050406030204" pitchFamily="18" charset="0"/>
                                    </a:rPr>
                                    <m:t>1</m:t>
                                  </m:r>
                                </m:sub>
                              </m:sSub>
                            </m:e>
                          </m:d>
                        </m:den>
                      </m:f>
                    </m:oMath>
                  </m:oMathPara>
                </a14:m>
                <a:endParaRPr lang="ar-AE" sz="1400" b="1" dirty="0">
                  <a:solidFill>
                    <a:schemeClr val="tx1"/>
                  </a:solidFill>
                </a:endParaRPr>
              </a:p>
            </p:txBody>
          </p:sp>
        </mc:Choice>
        <mc:Fallback xmlns="">
          <p:sp>
            <p:nvSpPr>
              <p:cNvPr id="2" name="Content Placeholder 2">
                <a:extLst>
                  <a:ext uri="{FF2B5EF4-FFF2-40B4-BE49-F238E27FC236}">
                    <a16:creationId xmlns:a16="http://schemas.microsoft.com/office/drawing/2014/main" id="{A827C784-3C36-38CD-922D-D9CC488474B2}"/>
                  </a:ext>
                </a:extLst>
              </p:cNvPr>
              <p:cNvSpPr txBox="1">
                <a:spLocks noRot="1" noChangeAspect="1" noMove="1" noResize="1" noEditPoints="1" noAdjustHandles="1" noChangeArrowheads="1" noChangeShapeType="1" noTextEdit="1"/>
              </p:cNvSpPr>
              <p:nvPr/>
            </p:nvSpPr>
            <p:spPr>
              <a:xfrm>
                <a:off x="8939134" y="67400"/>
                <a:ext cx="3252866" cy="502729"/>
              </a:xfrm>
              <a:prstGeom prst="rect">
                <a:avLst/>
              </a:prstGeom>
              <a:blipFill>
                <a:blip r:embed="rId2"/>
                <a:stretch>
                  <a:fillRect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367DD7-9A60-CA0E-F20B-8C44521B9229}"/>
                  </a:ext>
                </a:extLst>
              </p:cNvPr>
              <p:cNvSpPr txBox="1">
                <a:spLocks/>
              </p:cNvSpPr>
              <p:nvPr/>
            </p:nvSpPr>
            <p:spPr>
              <a:xfrm>
                <a:off x="597813" y="809793"/>
                <a:ext cx="7429419" cy="36933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What if we pretend every </a:t>
                </a:r>
                <a14:m>
                  <m:oMath xmlns:m="http://schemas.openxmlformats.org/officeDocument/2006/math">
                    <m:r>
                      <a:rPr lang="en-US" sz="2000" i="1" dirty="0" smtClean="0">
                        <a:solidFill>
                          <a:schemeClr val="tx1"/>
                        </a:solidFill>
                        <a:latin typeface="Cambria Math" panose="02040503050406030204" pitchFamily="18" charset="0"/>
                      </a:rPr>
                      <m:t>𝑛</m:t>
                    </m:r>
                  </m:oMath>
                </a14:m>
                <a:r>
                  <a:rPr lang="en-US" sz="2000" dirty="0">
                    <a:solidFill>
                      <a:schemeClr val="tx1"/>
                    </a:solidFill>
                  </a:rPr>
                  <a:t>-gram has been observed at least one time?</a:t>
                </a:r>
              </a:p>
            </p:txBody>
          </p:sp>
        </mc:Choice>
        <mc:Fallback xmlns="">
          <p:sp>
            <p:nvSpPr>
              <p:cNvPr id="3" name="Content Placeholder 2">
                <a:extLst>
                  <a:ext uri="{FF2B5EF4-FFF2-40B4-BE49-F238E27FC236}">
                    <a16:creationId xmlns:a16="http://schemas.microsoft.com/office/drawing/2014/main" id="{C9367DD7-9A60-CA0E-F20B-8C44521B9229}"/>
                  </a:ext>
                </a:extLst>
              </p:cNvPr>
              <p:cNvSpPr txBox="1">
                <a:spLocks noRot="1" noChangeAspect="1" noMove="1" noResize="1" noEditPoints="1" noAdjustHandles="1" noChangeArrowheads="1" noChangeShapeType="1" noTextEdit="1"/>
              </p:cNvSpPr>
              <p:nvPr/>
            </p:nvSpPr>
            <p:spPr>
              <a:xfrm>
                <a:off x="597813" y="809793"/>
                <a:ext cx="7429419" cy="369332"/>
              </a:xfrm>
              <a:prstGeom prst="rect">
                <a:avLst/>
              </a:prstGeom>
              <a:blipFill>
                <a:blip r:embed="rId3"/>
                <a:stretch>
                  <a:fillRect l="-738" t="-1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86B096B-ED80-9581-33EE-98F8D8F411FA}"/>
                  </a:ext>
                </a:extLst>
              </p:cNvPr>
              <p:cNvSpPr txBox="1">
                <a:spLocks/>
              </p:cNvSpPr>
              <p:nvPr/>
            </p:nvSpPr>
            <p:spPr>
              <a:xfrm>
                <a:off x="7809876" y="5560134"/>
                <a:ext cx="4302176" cy="12282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0"/>
                  </a:spcBef>
                  <a:spcAft>
                    <a:spcPts val="600"/>
                  </a:spcAft>
                  <a:buClr>
                    <a:schemeClr val="tx1"/>
                  </a:buClr>
                  <a:buFont typeface="Calibri" panose="020F0502020204030204" pitchFamily="34" charset="0"/>
                  <a:buChar char="•"/>
                </a:pPr>
                <a:r>
                  <a:rPr lang="en-US" sz="1800" dirty="0">
                    <a:solidFill>
                      <a:schemeClr val="tx1"/>
                    </a:solidFill>
                  </a:rPr>
                  <a:t>Simple to implement</a:t>
                </a:r>
              </a:p>
              <a:p>
                <a:pPr marL="342900" indent="-342900" algn="l">
                  <a:spcBef>
                    <a:spcPts val="0"/>
                  </a:spcBef>
                  <a:spcAft>
                    <a:spcPts val="600"/>
                  </a:spcAft>
                  <a:buClr>
                    <a:schemeClr val="tx1"/>
                  </a:buClr>
                  <a:buFont typeface="Calibri" panose="020F0502020204030204" pitchFamily="34" charset="0"/>
                  <a:buChar char="•"/>
                </a:pPr>
                <a:r>
                  <a:rPr lang="en-US" sz="1800" dirty="0">
                    <a:solidFill>
                      <a:schemeClr val="tx1"/>
                    </a:solidFill>
                  </a:rPr>
                  <a:t>No zero </a:t>
                </a:r>
                <a14:m>
                  <m:oMath xmlns:m="http://schemas.openxmlformats.org/officeDocument/2006/math">
                    <m:r>
                      <a:rPr lang="en-US" sz="1800" b="0" i="1" smtClean="0">
                        <a:solidFill>
                          <a:schemeClr val="tx1"/>
                        </a:solidFill>
                        <a:latin typeface="Cambria Math" panose="02040503050406030204" pitchFamily="18" charset="0"/>
                      </a:rPr>
                      <m:t>𝑛</m:t>
                    </m:r>
                  </m:oMath>
                </a14:m>
                <a:r>
                  <a:rPr lang="en-US" sz="1800" dirty="0">
                    <a:solidFill>
                      <a:schemeClr val="tx1"/>
                    </a:solidFill>
                  </a:rPr>
                  <a:t>-gram probabilities</a:t>
                </a:r>
              </a:p>
              <a:p>
                <a:pPr marL="342900" indent="-342900" algn="l">
                  <a:spcBef>
                    <a:spcPts val="0"/>
                  </a:spcBef>
                  <a:spcAft>
                    <a:spcPts val="600"/>
                  </a:spcAft>
                  <a:buClr>
                    <a:schemeClr val="tx1"/>
                  </a:buClr>
                  <a:buFont typeface="Calibri" panose="020F0502020204030204" pitchFamily="34" charset="0"/>
                  <a:buChar char="•"/>
                </a:pPr>
                <a:r>
                  <a:rPr lang="en-US" sz="1800" b="1" dirty="0">
                    <a:solidFill>
                      <a:srgbClr val="FF0000"/>
                    </a:solidFill>
                  </a:rPr>
                  <a:t>Warning: Often reduces probability of seen events too much (over-smoothing)</a:t>
                </a:r>
              </a:p>
            </p:txBody>
          </p:sp>
        </mc:Choice>
        <mc:Fallback xmlns="">
          <p:sp>
            <p:nvSpPr>
              <p:cNvPr id="5" name="Content Placeholder 2">
                <a:extLst>
                  <a:ext uri="{FF2B5EF4-FFF2-40B4-BE49-F238E27FC236}">
                    <a16:creationId xmlns:a16="http://schemas.microsoft.com/office/drawing/2014/main" id="{586B096B-ED80-9581-33EE-98F8D8F411FA}"/>
                  </a:ext>
                </a:extLst>
              </p:cNvPr>
              <p:cNvSpPr txBox="1">
                <a:spLocks noRot="1" noChangeAspect="1" noMove="1" noResize="1" noEditPoints="1" noAdjustHandles="1" noChangeArrowheads="1" noChangeShapeType="1" noTextEdit="1"/>
              </p:cNvSpPr>
              <p:nvPr/>
            </p:nvSpPr>
            <p:spPr>
              <a:xfrm>
                <a:off x="7809876" y="5560134"/>
                <a:ext cx="4302176" cy="1228269"/>
              </a:xfrm>
              <a:prstGeom prst="rect">
                <a:avLst/>
              </a:prstGeom>
              <a:blipFill>
                <a:blip r:embed="rId4"/>
                <a:stretch>
                  <a:fillRect l="-1133" t="-4455" r="-1275" b="-79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6525782-CCAC-EBD0-CCE2-2C6DEA5E373B}"/>
              </a:ext>
            </a:extLst>
          </p:cNvPr>
          <p:cNvSpPr txBox="1"/>
          <p:nvPr/>
        </p:nvSpPr>
        <p:spPr>
          <a:xfrm>
            <a:off x="9732364" y="517330"/>
            <a:ext cx="1165756" cy="307777"/>
          </a:xfrm>
          <a:prstGeom prst="rect">
            <a:avLst/>
          </a:prstGeom>
          <a:noFill/>
          <a:ln>
            <a:noFill/>
          </a:ln>
        </p:spPr>
        <p:txBody>
          <a:bodyPr wrap="square">
            <a:spAutoFit/>
          </a:bodyPr>
          <a:lstStyle/>
          <a:p>
            <a:r>
              <a:rPr lang="en-US" sz="1400" b="1" dirty="0">
                <a:solidFill>
                  <a:schemeClr val="tx1"/>
                </a:solidFill>
              </a:rPr>
              <a:t>Unsmoothed</a:t>
            </a:r>
            <a:endParaRPr lang="en-US" sz="1200" b="1" dirty="0">
              <a:solidFill>
                <a:schemeClr val="tx1"/>
              </a:solidFill>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E9EA5FD-8A1A-CA94-DAAD-5A8BB7F9310C}"/>
                  </a:ext>
                </a:extLst>
              </p:cNvPr>
              <p:cNvSpPr txBox="1">
                <a:spLocks/>
              </p:cNvSpPr>
              <p:nvPr/>
            </p:nvSpPr>
            <p:spPr>
              <a:xfrm>
                <a:off x="6839246" y="1179125"/>
                <a:ext cx="5137895" cy="11767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spcAft>
                    <a:spcPts val="1200"/>
                  </a:spcAft>
                </a:pPr>
                <a:r>
                  <a:rPr lang="en-US" sz="2000" b="1" dirty="0">
                    <a:solidFill>
                      <a:schemeClr val="tx1"/>
                    </a:solidFill>
                  </a:rPr>
                  <a:t>Add-one Smoothing</a:t>
                </a:r>
              </a:p>
              <a:p>
                <a:pPr/>
                <a14:m>
                  <m:oMathPara xmlns:m="http://schemas.openxmlformats.org/officeDocument/2006/math">
                    <m:oMathParaPr>
                      <m:jc m:val="center"/>
                    </m:oMathParaPr>
                    <m:oMath xmlns:m="http://schemas.openxmlformats.org/officeDocument/2006/math">
                      <m:r>
                        <a:rPr lang="en-US" sz="2000" smtClean="0">
                          <a:solidFill>
                            <a:schemeClr val="tx1"/>
                          </a:solidFill>
                          <a:latin typeface="Cambria Math" panose="02040503050406030204" pitchFamily="18" charset="0"/>
                        </a:rPr>
                        <m:t>𝑃</m:t>
                      </m:r>
                      <m:d>
                        <m:dPr>
                          <m:ctrlPr>
                            <a:rPr lang="en-US" sz="2000" i="1" smtClean="0">
                              <a:solidFill>
                                <a:schemeClr val="tx1"/>
                              </a:solidFill>
                              <a:latin typeface="Cambria Math" panose="02040503050406030204" pitchFamily="18" charset="0"/>
                            </a:rPr>
                          </m:ctrlPr>
                        </m:dPr>
                        <m:e>
                          <m:sSub>
                            <m:sSubPr>
                              <m:ctrlPr>
                                <a:rPr lang="ar-AE" sz="2000" i="1">
                                  <a:solidFill>
                                    <a:schemeClr val="tx1"/>
                                  </a:solidFill>
                                  <a:latin typeface="Cambria Math" panose="02040503050406030204" pitchFamily="18" charset="0"/>
                                </a:rPr>
                              </m:ctrlPr>
                            </m:sSubPr>
                            <m:e>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 </m:t>
                          </m:r>
                          <m:r>
                            <a:rPr lang="ar-AE" sz="200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sSubSup>
                            <m:sSubSupPr>
                              <m:ctrlPr>
                                <a:rPr lang="en-US" sz="2000" b="0" i="1" smtClean="0">
                                  <a:solidFill>
                                    <a:schemeClr val="tx1"/>
                                  </a:solidFill>
                                  <a:latin typeface="Cambria Math" panose="02040503050406030204" pitchFamily="18" charset="0"/>
                                </a:rPr>
                              </m:ctrlPr>
                            </m:sSubSupPr>
                            <m:e>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r>
                                <a:rPr lang="ar-AE" sz="200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k</m:t>
                              </m:r>
                            </m:sub>
                            <m:sup>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p>
                          </m:sSubSup>
                        </m:e>
                      </m:d>
                      <m:r>
                        <a:rPr lang="ar-AE" sz="2000">
                          <a:solidFill>
                            <a:schemeClr val="tx1"/>
                          </a:solidFill>
                          <a:latin typeface="Cambria Math" panose="02040503050406030204" pitchFamily="18" charset="0"/>
                        </a:rPr>
                        <m:t>=</m:t>
                      </m:r>
                      <m:f>
                        <m:fPr>
                          <m:ctrlPr>
                            <a:rPr lang="ar-AE" sz="2000" i="1">
                              <a:solidFill>
                                <a:schemeClr val="tx1"/>
                              </a:solidFill>
                              <a:latin typeface="Cambria Math" panose="02040503050406030204" pitchFamily="18" charset="0"/>
                            </a:rPr>
                          </m:ctrlPr>
                        </m:fPr>
                        <m:num>
                          <m:r>
                            <m:rPr>
                              <m:nor/>
                            </m:rPr>
                            <a:rPr lang="en-US" sz="2000">
                              <a:solidFill>
                                <a:schemeClr val="tx1"/>
                              </a:solidFill>
                            </a:rPr>
                            <m:t>count</m:t>
                          </m:r>
                          <m:d>
                            <m:dPr>
                              <m:ctrlPr>
                                <a:rPr lang="en-US" sz="2000" i="1" smtClean="0">
                                  <a:solidFill>
                                    <a:schemeClr val="tx1"/>
                                  </a:solidFill>
                                  <a:latin typeface="Cambria Math" panose="02040503050406030204" pitchFamily="18" charset="0"/>
                                </a:rPr>
                              </m:ctrlPr>
                            </m:dPr>
                            <m:e>
                              <m:sSub>
                                <m:sSubPr>
                                  <m:ctrlPr>
                                    <a:rPr lang="ar-AE" sz="2000" i="1">
                                      <a:solidFill>
                                        <a:schemeClr val="tx1"/>
                                      </a:solidFill>
                                      <a:latin typeface="Cambria Math" panose="02040503050406030204" pitchFamily="18" charset="0"/>
                                    </a:rPr>
                                  </m:ctrlPr>
                                </m:sSub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𝑘</m:t>
                                      </m:r>
                                    </m:sub>
                                  </m:sSub>
                                  <m:r>
                                    <a:rPr lang="en-US" sz="2000" b="0" i="0"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r>
                                    <a:rPr lang="ar-AE" sz="2000">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1</m:t>
                                  </m:r>
                                </m:sub>
                              </m:sSub>
                              <m:r>
                                <a:rPr lang="ar-AE" sz="2000">
                                  <a:solidFill>
                                    <a:schemeClr val="tx1"/>
                                  </a:solidFill>
                                  <a:latin typeface="Cambria Math" panose="02040503050406030204" pitchFamily="18" charset="0"/>
                                </a:rPr>
                                <m:t>,</m:t>
                              </m:r>
                              <m:sSub>
                                <m:sSubPr>
                                  <m:ctrlPr>
                                    <a:rPr lang="ar-AE" sz="2000" i="1">
                                      <a:solidFill>
                                        <a:schemeClr val="tx1"/>
                                      </a:solidFill>
                                      <a:latin typeface="Cambria Math" panose="02040503050406030204" pitchFamily="18" charset="0"/>
                                    </a:rPr>
                                  </m:ctrlPr>
                                </m:sSubPr>
                                <m:e>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sub>
                              </m:sSub>
                            </m:e>
                          </m:d>
                          <m:r>
                            <a:rPr lang="ar-AE" sz="2000">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1</m:t>
                          </m:r>
                        </m:num>
                        <m:den>
                          <m:r>
                            <m:rPr>
                              <m:nor/>
                            </m:rPr>
                            <a:rPr lang="en-US" sz="2000">
                              <a:solidFill>
                                <a:schemeClr val="tx1"/>
                              </a:solidFill>
                            </a:rPr>
                            <m:t>count</m:t>
                          </m:r>
                          <m:d>
                            <m:dPr>
                              <m:ctrlPr>
                                <a:rPr lang="en-US" sz="2000" i="1" smtClean="0">
                                  <a:solidFill>
                                    <a:schemeClr val="tx1"/>
                                  </a:solidFill>
                                  <a:latin typeface="Cambria Math" panose="02040503050406030204" pitchFamily="18" charset="0"/>
                                </a:rPr>
                              </m:ctrlPr>
                            </m:dPr>
                            <m:e>
                              <m:sSub>
                                <m:sSubPr>
                                  <m:ctrlPr>
                                    <a:rPr lang="ar-AE" sz="2000" i="1">
                                      <a:solidFill>
                                        <a:schemeClr val="tx1"/>
                                      </a:solidFill>
                                      <a:latin typeface="Cambria Math" panose="02040503050406030204" pitchFamily="18" charset="0"/>
                                    </a:rPr>
                                  </m:ctrlPr>
                                </m:sSub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sub>
                                  </m:sSub>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r>
                                    <a:rPr lang="ar-AE" sz="2000">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1</m:t>
                                  </m:r>
                                </m:sub>
                              </m:sSub>
                            </m:e>
                          </m:d>
                          <m:r>
                            <a:rPr lang="ar-AE" sz="2000">
                              <a:solidFill>
                                <a:schemeClr val="tx1"/>
                              </a:solidFill>
                              <a:latin typeface="Cambria Math" panose="02040503050406030204" pitchFamily="18" charset="0"/>
                            </a:rPr>
                            <m:t>+</m:t>
                          </m:r>
                          <m:d>
                            <m:dPr>
                              <m:begChr m:val="|"/>
                              <m:endChr m:val="|"/>
                              <m:ctrlPr>
                                <a:rPr lang="ar-AE"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𝑉</m:t>
                              </m:r>
                            </m:e>
                          </m:d>
                        </m:den>
                      </m:f>
                    </m:oMath>
                  </m:oMathPara>
                </a14:m>
                <a:endParaRPr lang="ar-AE" sz="2000" b="1" dirty="0">
                  <a:solidFill>
                    <a:schemeClr val="tx1"/>
                  </a:solidFill>
                </a:endParaRPr>
              </a:p>
            </p:txBody>
          </p:sp>
        </mc:Choice>
        <mc:Fallback xmlns="">
          <p:sp>
            <p:nvSpPr>
              <p:cNvPr id="13" name="Content Placeholder 2">
                <a:extLst>
                  <a:ext uri="{FF2B5EF4-FFF2-40B4-BE49-F238E27FC236}">
                    <a16:creationId xmlns:a16="http://schemas.microsoft.com/office/drawing/2014/main" id="{8E9EA5FD-8A1A-CA94-DAAD-5A8BB7F9310C}"/>
                  </a:ext>
                </a:extLst>
              </p:cNvPr>
              <p:cNvSpPr txBox="1">
                <a:spLocks noRot="1" noChangeAspect="1" noMove="1" noResize="1" noEditPoints="1" noAdjustHandles="1" noChangeArrowheads="1" noChangeShapeType="1" noTextEdit="1"/>
              </p:cNvSpPr>
              <p:nvPr/>
            </p:nvSpPr>
            <p:spPr>
              <a:xfrm>
                <a:off x="6839246" y="1179125"/>
                <a:ext cx="5137895" cy="1176772"/>
              </a:xfrm>
              <a:prstGeom prst="rect">
                <a:avLst/>
              </a:prstGeom>
              <a:blipFill>
                <a:blip r:embed="rId5"/>
                <a:stretch>
                  <a:fillRect t="-5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4A9B04A-32AA-36A2-8A39-376F9603B52E}"/>
                  </a:ext>
                </a:extLst>
              </p:cNvPr>
              <p:cNvSpPr txBox="1">
                <a:spLocks/>
              </p:cNvSpPr>
              <p:nvPr/>
            </p:nvSpPr>
            <p:spPr>
              <a:xfrm>
                <a:off x="667823" y="2116164"/>
                <a:ext cx="5515620" cy="43049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tx1"/>
                    </a:solidFill>
                  </a:rPr>
                  <a:t>Why </a:t>
                </a:r>
                <a14:m>
                  <m:oMath xmlns:m="http://schemas.openxmlformats.org/officeDocument/2006/math">
                    <m:d>
                      <m:dPr>
                        <m:begChr m:val="|"/>
                        <m:endChr m:val="|"/>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𝑉</m:t>
                        </m:r>
                      </m:e>
                    </m:d>
                  </m:oMath>
                </a14:m>
                <a:r>
                  <a:rPr lang="en-US" sz="1800" dirty="0">
                    <a:solidFill>
                      <a:schemeClr val="tx1"/>
                    </a:solidFill>
                  </a:rPr>
                  <a:t> (where </a:t>
                </a:r>
                <a14:m>
                  <m:oMath xmlns:m="http://schemas.openxmlformats.org/officeDocument/2006/math">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𝑉</m:t>
                        </m:r>
                      </m:e>
                    </m:d>
                  </m:oMath>
                </a14:m>
                <a:r>
                  <a:rPr lang="en-US" sz="1800" dirty="0">
                    <a:solidFill>
                      <a:schemeClr val="tx1"/>
                    </a:solidFill>
                  </a:rPr>
                  <a:t> is vocabulary size) in the denominator?</a:t>
                </a:r>
                <a:endParaRPr lang="ar-AE" sz="1800" dirty="0">
                  <a:solidFill>
                    <a:schemeClr val="tx1"/>
                  </a:solidFill>
                </a:endParaRPr>
              </a:p>
            </p:txBody>
          </p:sp>
        </mc:Choice>
        <mc:Fallback xmlns="">
          <p:sp>
            <p:nvSpPr>
              <p:cNvPr id="15" name="Content Placeholder 2">
                <a:extLst>
                  <a:ext uri="{FF2B5EF4-FFF2-40B4-BE49-F238E27FC236}">
                    <a16:creationId xmlns:a16="http://schemas.microsoft.com/office/drawing/2014/main" id="{94A9B04A-32AA-36A2-8A39-376F9603B52E}"/>
                  </a:ext>
                </a:extLst>
              </p:cNvPr>
              <p:cNvSpPr txBox="1">
                <a:spLocks noRot="1" noChangeAspect="1" noMove="1" noResize="1" noEditPoints="1" noAdjustHandles="1" noChangeArrowheads="1" noChangeShapeType="1" noTextEdit="1"/>
              </p:cNvSpPr>
              <p:nvPr/>
            </p:nvSpPr>
            <p:spPr>
              <a:xfrm>
                <a:off x="667823" y="2116164"/>
                <a:ext cx="5515620" cy="430490"/>
              </a:xfrm>
              <a:prstGeom prst="rect">
                <a:avLst/>
              </a:prstGeom>
              <a:blipFill>
                <a:blip r:embed="rId6"/>
                <a:stretch>
                  <a:fillRect l="-774" t="-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025E47CD-CDFA-C49F-01F1-2178E42FF040}"/>
                  </a:ext>
                </a:extLst>
              </p:cNvPr>
              <p:cNvSpPr txBox="1">
                <a:spLocks/>
              </p:cNvSpPr>
              <p:nvPr/>
            </p:nvSpPr>
            <p:spPr>
              <a:xfrm>
                <a:off x="1137458" y="2574818"/>
                <a:ext cx="5915789" cy="5789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nary>
                        <m:naryPr>
                          <m:chr m:val="∑"/>
                          <m:limLoc m:val="subSup"/>
                          <m:supHide m:val="on"/>
                          <m:ctrlPr>
                            <a:rPr lang="en-US" sz="1800" i="1" smtClean="0">
                              <a:solidFill>
                                <a:schemeClr val="tx1"/>
                              </a:solidFill>
                              <a:latin typeface="Cambria Math" panose="02040503050406030204" pitchFamily="18" charset="0"/>
                            </a:rPr>
                          </m:ctrlPr>
                        </m:naryPr>
                        <m:sub>
                          <m:r>
                            <m:rPr>
                              <m:brk m:alnAt="9"/>
                            </m:rP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r>
                            <m:rPr>
                              <m:sty m:val="p"/>
                            </m:rPr>
                            <a:rPr lang="en-US" sz="1800" b="0" i="1" smtClean="0">
                              <a:solidFill>
                                <a:schemeClr val="tx1"/>
                              </a:solidFill>
                              <a:latin typeface="Cambria Math" panose="02040503050406030204" pitchFamily="18" charset="0"/>
                            </a:rPr>
                            <m:t>V</m:t>
                          </m:r>
                        </m:sub>
                        <m:sup/>
                        <m:e>
                          <m:r>
                            <a:rPr lang="en-US" sz="1800">
                              <a:solidFill>
                                <a:schemeClr val="tx1"/>
                              </a:solidFill>
                              <a:latin typeface="Cambria Math" panose="02040503050406030204" pitchFamily="18" charset="0"/>
                            </a:rPr>
                            <m:t>𝑃</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r>
                                <a:rPr lang="ar-AE" sz="1800">
                                  <a:solidFill>
                                    <a:schemeClr val="tx1"/>
                                  </a:solidFill>
                                  <a:latin typeface="Cambria Math" panose="02040503050406030204" pitchFamily="18" charset="0"/>
                                </a:rPr>
                                <m:t>|</m:t>
                              </m:r>
                              <m:sSubSup>
                                <m:sSubSupPr>
                                  <m:ctrlPr>
                                    <a:rPr lang="en-US" sz="1800" i="1">
                                      <a:solidFill>
                                        <a:schemeClr val="tx1"/>
                                      </a:solidFill>
                                      <a:latin typeface="Cambria Math" panose="02040503050406030204" pitchFamily="18" charset="0"/>
                                    </a:rPr>
                                  </m:ctrlPr>
                                </m:sSubSup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k</m:t>
                                  </m:r>
                                </m:sub>
                                <m:sup>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p>
                              </m:sSubSup>
                            </m:e>
                          </m:d>
                        </m:e>
                      </m:nary>
                      <m:r>
                        <a:rPr lang="ar-AE" sz="1800">
                          <a:solidFill>
                            <a:schemeClr val="tx1"/>
                          </a:solidFill>
                          <a:latin typeface="Cambria Math" panose="02040503050406030204" pitchFamily="18" charset="0"/>
                        </a:rPr>
                        <m:t>=</m:t>
                      </m:r>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f>
                            <m:fPr>
                              <m:ctrlPr>
                                <a:rPr lang="ar-AE" sz="1800" i="1">
                                  <a:solidFill>
                                    <a:schemeClr val="tx1"/>
                                  </a:solidFill>
                                  <a:latin typeface="Cambria Math" panose="02040503050406030204" pitchFamily="18" charset="0"/>
                                </a:rPr>
                              </m:ctrlPr>
                            </m:fPr>
                            <m:num>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r>
                                    <a:rPr lang="ar-AE" sz="1800">
                                      <a:solidFill>
                                        <a:schemeClr val="tx1"/>
                                      </a:solidFill>
                                      <a:latin typeface="Cambria Math" panose="02040503050406030204" pitchFamily="18" charset="0"/>
                                    </a:rPr>
                                    <m:t>,</m:t>
                                  </m:r>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e>
                              </m:d>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num>
                            <m:den>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e>
                              </m:d>
                              <m:r>
                                <a:rPr lang="ar-AE" sz="1800">
                                  <a:solidFill>
                                    <a:schemeClr val="tx1"/>
                                  </a:solidFill>
                                  <a:latin typeface="Cambria Math" panose="02040503050406030204" pitchFamily="18" charset="0"/>
                                </a:rPr>
                                <m:t>+</m:t>
                              </m:r>
                              <m:d>
                                <m:dPr>
                                  <m:begChr m:val="|"/>
                                  <m:endChr m:val="|"/>
                                  <m:ctrlPr>
                                    <a:rPr lang="ar-AE"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𝑉</m:t>
                                  </m:r>
                                </m:e>
                              </m:d>
                            </m:den>
                          </m:f>
                        </m:e>
                      </m:nary>
                    </m:oMath>
                  </m:oMathPara>
                </a14:m>
                <a:endParaRPr lang="ar-AE" sz="1800" b="1" dirty="0">
                  <a:solidFill>
                    <a:schemeClr val="tx1"/>
                  </a:solidFill>
                </a:endParaRPr>
              </a:p>
            </p:txBody>
          </p:sp>
        </mc:Choice>
        <mc:Fallback xmlns="">
          <p:sp>
            <p:nvSpPr>
              <p:cNvPr id="16" name="Content Placeholder 2">
                <a:extLst>
                  <a:ext uri="{FF2B5EF4-FFF2-40B4-BE49-F238E27FC236}">
                    <a16:creationId xmlns:a16="http://schemas.microsoft.com/office/drawing/2014/main" id="{025E47CD-CDFA-C49F-01F1-2178E42FF040}"/>
                  </a:ext>
                </a:extLst>
              </p:cNvPr>
              <p:cNvSpPr txBox="1">
                <a:spLocks noRot="1" noChangeAspect="1" noMove="1" noResize="1" noEditPoints="1" noAdjustHandles="1" noChangeArrowheads="1" noChangeShapeType="1" noTextEdit="1"/>
              </p:cNvSpPr>
              <p:nvPr/>
            </p:nvSpPr>
            <p:spPr>
              <a:xfrm>
                <a:off x="1137458" y="2574818"/>
                <a:ext cx="5915789" cy="578951"/>
              </a:xfrm>
              <a:prstGeom prst="rect">
                <a:avLst/>
              </a:prstGeom>
              <a:blipFill>
                <a:blip r:embed="rId7"/>
                <a:stretch>
                  <a:fillRect b="-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A8AADE28-42A5-98A0-23B4-BCC6649171FC}"/>
                  </a:ext>
                </a:extLst>
              </p:cNvPr>
              <p:cNvSpPr txBox="1">
                <a:spLocks/>
              </p:cNvSpPr>
              <p:nvPr/>
            </p:nvSpPr>
            <p:spPr>
              <a:xfrm>
                <a:off x="2972236" y="3322396"/>
                <a:ext cx="6516538" cy="5789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left"/>
                    </m:oMathParaPr>
                    <m:oMath xmlns:m="http://schemas.openxmlformats.org/officeDocument/2006/math">
                      <m:r>
                        <a:rPr lang="ar-AE" sz="1800"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r>
                            <a:rPr lang="en-US" sz="1800" b="0" i="0" smtClean="0">
                              <a:solidFill>
                                <a:schemeClr val="tx1"/>
                              </a:solidFill>
                              <a:latin typeface="Cambria Math" panose="02040503050406030204" pitchFamily="18" charset="0"/>
                            </a:rPr>
                            <m:t>1</m:t>
                          </m:r>
                        </m:num>
                        <m:den>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e>
                          </m:d>
                          <m:r>
                            <a:rPr lang="ar-AE" sz="1800">
                              <a:solidFill>
                                <a:schemeClr val="tx1"/>
                              </a:solidFill>
                              <a:latin typeface="Cambria Math" panose="02040503050406030204" pitchFamily="18" charset="0"/>
                            </a:rPr>
                            <m:t>+</m:t>
                          </m:r>
                          <m:d>
                            <m:dPr>
                              <m:begChr m:val="|"/>
                              <m:endChr m:val="|"/>
                              <m:ctrlPr>
                                <a:rPr lang="ar-AE"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𝑉</m:t>
                              </m:r>
                            </m:e>
                          </m:d>
                        </m:den>
                      </m:f>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r>
                                <a:rPr lang="ar-AE" sz="1800">
                                  <a:solidFill>
                                    <a:schemeClr val="tx1"/>
                                  </a:solidFill>
                                  <a:latin typeface="Cambria Math" panose="02040503050406030204" pitchFamily="18" charset="0"/>
                                </a:rPr>
                                <m:t>,</m:t>
                              </m:r>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e>
                          </m:d>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e>
                      </m:nary>
                    </m:oMath>
                  </m:oMathPara>
                </a14:m>
                <a:endParaRPr lang="ar-AE" sz="1800" b="1" dirty="0">
                  <a:solidFill>
                    <a:schemeClr val="tx1"/>
                  </a:solidFill>
                </a:endParaRPr>
              </a:p>
            </p:txBody>
          </p:sp>
        </mc:Choice>
        <mc:Fallback xmlns="">
          <p:sp>
            <p:nvSpPr>
              <p:cNvPr id="17" name="Content Placeholder 2">
                <a:extLst>
                  <a:ext uri="{FF2B5EF4-FFF2-40B4-BE49-F238E27FC236}">
                    <a16:creationId xmlns:a16="http://schemas.microsoft.com/office/drawing/2014/main" id="{A8AADE28-42A5-98A0-23B4-BCC6649171FC}"/>
                  </a:ext>
                </a:extLst>
              </p:cNvPr>
              <p:cNvSpPr txBox="1">
                <a:spLocks noRot="1" noChangeAspect="1" noMove="1" noResize="1" noEditPoints="1" noAdjustHandles="1" noChangeArrowheads="1" noChangeShapeType="1" noTextEdit="1"/>
              </p:cNvSpPr>
              <p:nvPr/>
            </p:nvSpPr>
            <p:spPr>
              <a:xfrm>
                <a:off x="2972236" y="3322396"/>
                <a:ext cx="6516538" cy="578951"/>
              </a:xfrm>
              <a:prstGeom prst="rect">
                <a:avLst/>
              </a:prstGeom>
              <a:blipFill>
                <a:blip r:embed="rId8"/>
                <a:stretch>
                  <a:fillRect t="-176842" b="-254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B6E6BE4-5951-2325-279E-5B9BC7476939}"/>
                  </a:ext>
                </a:extLst>
              </p:cNvPr>
              <p:cNvSpPr txBox="1">
                <a:spLocks/>
              </p:cNvSpPr>
              <p:nvPr/>
            </p:nvSpPr>
            <p:spPr>
              <a:xfrm>
                <a:off x="2972236" y="4059684"/>
                <a:ext cx="7355987" cy="5789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left"/>
                    </m:oMathParaPr>
                    <m:oMath xmlns:m="http://schemas.openxmlformats.org/officeDocument/2006/math">
                      <m:r>
                        <a:rPr lang="ar-AE" sz="1800"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r>
                            <a:rPr lang="en-US" sz="1800" b="0" i="0" smtClean="0">
                              <a:solidFill>
                                <a:schemeClr val="tx1"/>
                              </a:solidFill>
                              <a:latin typeface="Cambria Math" panose="02040503050406030204" pitchFamily="18" charset="0"/>
                            </a:rPr>
                            <m:t>1</m:t>
                          </m:r>
                        </m:num>
                        <m:den>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e>
                          </m:d>
                          <m:r>
                            <a:rPr lang="ar-AE" sz="1800">
                              <a:solidFill>
                                <a:schemeClr val="tx1"/>
                              </a:solidFill>
                              <a:latin typeface="Cambria Math" panose="02040503050406030204" pitchFamily="18" charset="0"/>
                            </a:rPr>
                            <m:t>+</m:t>
                          </m:r>
                          <m:d>
                            <m:dPr>
                              <m:begChr m:val="|"/>
                              <m:endChr m:val="|"/>
                              <m:ctrlPr>
                                <a:rPr lang="ar-AE"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𝑉</m:t>
                              </m:r>
                            </m:e>
                          </m:d>
                        </m:den>
                      </m:f>
                      <m:d>
                        <m:dPr>
                          <m:begChr m:val="["/>
                          <m:endChr m:val="]"/>
                          <m:ctrlPr>
                            <a:rPr lang="en-US" sz="1800" b="0" i="1" smtClean="0">
                              <a:solidFill>
                                <a:schemeClr val="tx1"/>
                              </a:solidFill>
                              <a:latin typeface="Cambria Math" panose="02040503050406030204" pitchFamily="18" charset="0"/>
                            </a:rPr>
                          </m:ctrlPr>
                        </m:dPr>
                        <m:e>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r>
                                    <a:rPr lang="ar-AE" sz="1800">
                                      <a:solidFill>
                                        <a:schemeClr val="tx1"/>
                                      </a:solidFill>
                                      <a:latin typeface="Cambria Math" panose="02040503050406030204" pitchFamily="18" charset="0"/>
                                    </a:rPr>
                                    <m:t>,</m:t>
                                  </m:r>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e>
                              </m:d>
                            </m:e>
                          </m:nary>
                          <m:r>
                            <a:rPr lang="en-US" sz="1800" i="1">
                              <a:solidFill>
                                <a:schemeClr val="tx1"/>
                              </a:solidFill>
                              <a:latin typeface="Cambria Math" panose="02040503050406030204" pitchFamily="18" charset="0"/>
                            </a:rPr>
                            <m:t>+</m:t>
                          </m:r>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r>
                                <a:rPr lang="ar-AE" sz="1800">
                                  <a:solidFill>
                                    <a:schemeClr val="tx1"/>
                                  </a:solidFill>
                                  <a:latin typeface="Cambria Math" panose="02040503050406030204" pitchFamily="18" charset="0"/>
                                </a:rPr>
                                <m:t>1</m:t>
                              </m:r>
                            </m:e>
                          </m:nary>
                        </m:e>
                      </m:d>
                    </m:oMath>
                  </m:oMathPara>
                </a14:m>
                <a:endParaRPr lang="ar-AE" sz="1800" b="1" dirty="0">
                  <a:solidFill>
                    <a:schemeClr val="tx1"/>
                  </a:solidFill>
                </a:endParaRPr>
              </a:p>
            </p:txBody>
          </p:sp>
        </mc:Choice>
        <mc:Fallback xmlns="">
          <p:sp>
            <p:nvSpPr>
              <p:cNvPr id="18" name="Content Placeholder 2">
                <a:extLst>
                  <a:ext uri="{FF2B5EF4-FFF2-40B4-BE49-F238E27FC236}">
                    <a16:creationId xmlns:a16="http://schemas.microsoft.com/office/drawing/2014/main" id="{6B6E6BE4-5951-2325-279E-5B9BC7476939}"/>
                  </a:ext>
                </a:extLst>
              </p:cNvPr>
              <p:cNvSpPr txBox="1">
                <a:spLocks noRot="1" noChangeAspect="1" noMove="1" noResize="1" noEditPoints="1" noAdjustHandles="1" noChangeArrowheads="1" noChangeShapeType="1" noTextEdit="1"/>
              </p:cNvSpPr>
              <p:nvPr/>
            </p:nvSpPr>
            <p:spPr>
              <a:xfrm>
                <a:off x="2972236" y="4059684"/>
                <a:ext cx="7355987" cy="578951"/>
              </a:xfrm>
              <a:prstGeom prst="rect">
                <a:avLst/>
              </a:prstGeom>
              <a:blipFill>
                <a:blip r:embed="rId9"/>
                <a:stretch>
                  <a:fillRect t="-176842" r="-13350" b="-254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7EAA9C5-4DA5-182C-7E3D-87A9BA7B8498}"/>
                  </a:ext>
                </a:extLst>
              </p:cNvPr>
              <p:cNvSpPr txBox="1">
                <a:spLocks/>
              </p:cNvSpPr>
              <p:nvPr/>
            </p:nvSpPr>
            <p:spPr>
              <a:xfrm>
                <a:off x="1137458" y="5852121"/>
                <a:ext cx="2665751" cy="646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r>
                            <a:rPr lang="en-US" sz="1800">
                              <a:solidFill>
                                <a:schemeClr val="tx1"/>
                              </a:solidFill>
                              <a:latin typeface="Cambria Math" panose="02040503050406030204" pitchFamily="18" charset="0"/>
                            </a:rPr>
                            <m:t>𝑃</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r>
                                <a:rPr lang="ar-AE" sz="1800">
                                  <a:solidFill>
                                    <a:schemeClr val="tx1"/>
                                  </a:solidFill>
                                  <a:latin typeface="Cambria Math" panose="02040503050406030204" pitchFamily="18" charset="0"/>
                                </a:rPr>
                                <m:t>|</m:t>
                              </m:r>
                              <m:sSubSup>
                                <m:sSubSupPr>
                                  <m:ctrlPr>
                                    <a:rPr lang="en-US" sz="1800" i="1">
                                      <a:solidFill>
                                        <a:schemeClr val="tx1"/>
                                      </a:solidFill>
                                      <a:latin typeface="Cambria Math" panose="02040503050406030204" pitchFamily="18" charset="0"/>
                                    </a:rPr>
                                  </m:ctrlPr>
                                </m:sSubSup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k</m:t>
                                  </m:r>
                                </m:sub>
                                <m:sup>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p>
                              </m:sSubSup>
                            </m:e>
                          </m:d>
                        </m:e>
                      </m:nary>
                      <m:r>
                        <a:rPr lang="ar-AE" sz="180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oMath>
                  </m:oMathPara>
                </a14:m>
                <a:endParaRPr lang="ar-AE" sz="1800" b="1" dirty="0">
                  <a:solidFill>
                    <a:schemeClr val="tx1"/>
                  </a:solidFill>
                </a:endParaRPr>
              </a:p>
            </p:txBody>
          </p:sp>
        </mc:Choice>
        <mc:Fallback xmlns="">
          <p:sp>
            <p:nvSpPr>
              <p:cNvPr id="19" name="Content Placeholder 2">
                <a:extLst>
                  <a:ext uri="{FF2B5EF4-FFF2-40B4-BE49-F238E27FC236}">
                    <a16:creationId xmlns:a16="http://schemas.microsoft.com/office/drawing/2014/main" id="{77EAA9C5-4DA5-182C-7E3D-87A9BA7B8498}"/>
                  </a:ext>
                </a:extLst>
              </p:cNvPr>
              <p:cNvSpPr txBox="1">
                <a:spLocks noRot="1" noChangeAspect="1" noMove="1" noResize="1" noEditPoints="1" noAdjustHandles="1" noChangeArrowheads="1" noChangeShapeType="1" noTextEdit="1"/>
              </p:cNvSpPr>
              <p:nvPr/>
            </p:nvSpPr>
            <p:spPr>
              <a:xfrm>
                <a:off x="1137458" y="5852121"/>
                <a:ext cx="2665751" cy="646331"/>
              </a:xfrm>
              <a:prstGeom prst="rect">
                <a:avLst/>
              </a:prstGeom>
              <a:blipFill>
                <a:blip r:embed="rId10"/>
                <a:stretch>
                  <a:fillRect l="-29748" t="-164151" b="-212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867A3ECB-22E1-8AF8-214C-E3BC272A9306}"/>
                  </a:ext>
                </a:extLst>
              </p:cNvPr>
              <p:cNvSpPr txBox="1">
                <a:spLocks/>
              </p:cNvSpPr>
              <p:nvPr/>
            </p:nvSpPr>
            <p:spPr>
              <a:xfrm>
                <a:off x="667823" y="4881808"/>
                <a:ext cx="9360597" cy="7233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tx1"/>
                    </a:solidFill>
                  </a:rPr>
                  <a:t>Observe, </a:t>
                </a:r>
                <a14:m>
                  <m:oMath xmlns:m="http://schemas.openxmlformats.org/officeDocument/2006/math">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e>
                    </m:d>
                    <m:r>
                      <a:rPr lang="en-US" sz="1800" b="0" i="1" smtClean="0">
                        <a:solidFill>
                          <a:schemeClr val="tx1"/>
                        </a:solidFill>
                        <a:latin typeface="Cambria Math" panose="02040503050406030204" pitchFamily="18" charset="0"/>
                      </a:rPr>
                      <m:t>=</m:t>
                    </m:r>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i="1">
                            <a:solidFill>
                              <a:schemeClr val="tx1"/>
                            </a:solidFill>
                            <a:latin typeface="Cambria Math" panose="02040503050406030204" pitchFamily="18" charset="0"/>
                          </a:rPr>
                          <m:t>𝑤</m:t>
                        </m:r>
                        <m:r>
                          <a:rPr lang="en-US" sz="1800" i="1">
                            <a:solidFill>
                              <a:schemeClr val="tx1"/>
                            </a:solidFill>
                            <a:latin typeface="Cambria Math" panose="02040503050406030204" pitchFamily="18" charset="0"/>
                          </a:rPr>
                          <m:t>∈</m:t>
                        </m:r>
                        <m:r>
                          <m:rPr>
                            <m:sty m:val="p"/>
                          </m:rPr>
                          <a:rPr lang="en-US" sz="1800" i="1">
                            <a:solidFill>
                              <a:schemeClr val="tx1"/>
                            </a:solidFill>
                            <a:latin typeface="Cambria Math" panose="02040503050406030204" pitchFamily="18" charset="0"/>
                          </a:rPr>
                          <m:t>V</m:t>
                        </m:r>
                      </m:sub>
                      <m:sup/>
                      <m:e>
                        <m:r>
                          <m:rPr>
                            <m:nor/>
                          </m:rPr>
                          <a:rPr lang="en-US" sz="1800">
                            <a:solidFill>
                              <a:schemeClr val="tx1"/>
                            </a:solidFill>
                          </a:rPr>
                          <m:t>count</m:t>
                        </m:r>
                        <m:d>
                          <m:dPr>
                            <m:ctrlPr>
                              <a:rPr lang="en-US" sz="1800" i="1">
                                <a:solidFill>
                                  <a:schemeClr val="tx1"/>
                                </a:solidFill>
                                <a:latin typeface="Cambria Math" panose="02040503050406030204" pitchFamily="18" charset="0"/>
                              </a:rPr>
                            </m:ctrlPr>
                          </m:dPr>
                          <m:e>
                            <m:sSub>
                              <m:sSubPr>
                                <m:ctrlPr>
                                  <a:rPr lang="ar-AE"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r>
                                  <a:rPr lang="ar-AE" sz="1800">
                                    <a:solidFill>
                                      <a:schemeClr val="tx1"/>
                                    </a:solidFill>
                                    <a:latin typeface="Cambria Math" panose="02040503050406030204" pitchFamily="18" charset="0"/>
                                  </a:rPr>
                                  <m:t>−</m:t>
                                </m:r>
                                <m:r>
                                  <a:rPr lang="ar-AE" sz="1800">
                                    <a:solidFill>
                                      <a:schemeClr val="tx1"/>
                                    </a:solidFill>
                                    <a:latin typeface="Cambria Math" panose="02040503050406030204" pitchFamily="18" charset="0"/>
                                  </a:rPr>
                                  <m:t>1</m:t>
                                </m:r>
                              </m:sub>
                            </m:sSub>
                            <m:r>
                              <a:rPr lang="ar-AE" sz="1800">
                                <a:solidFill>
                                  <a:schemeClr val="tx1"/>
                                </a:solidFill>
                                <a:latin typeface="Cambria Math" panose="02040503050406030204" pitchFamily="18" charset="0"/>
                              </a:rPr>
                              <m:t>,</m:t>
                            </m:r>
                            <m:sSub>
                              <m:sSubPr>
                                <m:ctrlPr>
                                  <a:rPr lang="ar-AE" sz="1800" i="1">
                                    <a:solidFill>
                                      <a:schemeClr val="tx1"/>
                                    </a:solidFill>
                                    <a:latin typeface="Cambria Math" panose="02040503050406030204" pitchFamily="18" charset="0"/>
                                  </a:rPr>
                                </m:ctrlPr>
                              </m:sSubPr>
                              <m:e>
                                <m:r>
                                  <a:rPr lang="ar-AE" sz="1800">
                                    <a:solidFill>
                                      <a:schemeClr val="tx1"/>
                                    </a:solidFill>
                                    <a:latin typeface="Cambria Math" panose="02040503050406030204" pitchFamily="18" charset="0"/>
                                  </a:rPr>
                                  <m:t>𝑤</m:t>
                                </m:r>
                              </m:e>
                              <m:sub>
                                <m:r>
                                  <a:rPr lang="ar-AE" sz="1800">
                                    <a:solidFill>
                                      <a:schemeClr val="tx1"/>
                                    </a:solidFill>
                                    <a:latin typeface="Cambria Math" panose="02040503050406030204" pitchFamily="18" charset="0"/>
                                  </a:rPr>
                                  <m:t>𝑖</m:t>
                                </m:r>
                              </m:sub>
                            </m:sSub>
                          </m:e>
                        </m:d>
                      </m:e>
                    </m:nary>
                  </m:oMath>
                </a14:m>
                <a:r>
                  <a:rPr lang="en-US" sz="1800" dirty="0">
                    <a:solidFill>
                      <a:schemeClr val="tx1"/>
                    </a:solidFill>
                  </a:rPr>
                  <a:t>.</a:t>
                </a:r>
              </a:p>
              <a:p>
                <a:pPr algn="l"/>
                <a:r>
                  <a:rPr lang="en-US" sz="1800" dirty="0">
                    <a:solidFill>
                      <a:schemeClr val="tx1"/>
                    </a:solidFill>
                  </a:rPr>
                  <a:t>Also observe, </a:t>
                </a:r>
                <a14:m>
                  <m:oMath xmlns:m="http://schemas.openxmlformats.org/officeDocument/2006/math">
                    <m:nary>
                      <m:naryPr>
                        <m:chr m:val="∑"/>
                        <m:limLoc m:val="subSup"/>
                        <m:supHide m:val="on"/>
                        <m:ctrlPr>
                          <a:rPr lang="en-US" sz="1800" i="1">
                            <a:solidFill>
                              <a:schemeClr val="tx1"/>
                            </a:solidFill>
                            <a:latin typeface="Cambria Math" panose="02040503050406030204" pitchFamily="18" charset="0"/>
                          </a:rPr>
                        </m:ctrlPr>
                      </m:naryPr>
                      <m:sub>
                        <m:r>
                          <m:rPr>
                            <m:brk m:alnAt="9"/>
                          </m:rPr>
                          <a:rPr lang="en-US" sz="1800" b="0" i="1">
                            <a:solidFill>
                              <a:schemeClr val="tx1"/>
                            </a:solidFill>
                            <a:latin typeface="Cambria Math" panose="02040503050406030204" pitchFamily="18" charset="0"/>
                          </a:rPr>
                          <m:t>𝑤</m:t>
                        </m:r>
                        <m:r>
                          <a:rPr lang="en-US" sz="1800" b="0" i="1">
                            <a:solidFill>
                              <a:schemeClr val="tx1"/>
                            </a:solidFill>
                            <a:latin typeface="Cambria Math" panose="02040503050406030204" pitchFamily="18" charset="0"/>
                          </a:rPr>
                          <m:t>∈</m:t>
                        </m:r>
                        <m:r>
                          <a:rPr lang="en-US" sz="1800" b="0" i="1">
                            <a:solidFill>
                              <a:schemeClr val="tx1"/>
                            </a:solidFill>
                            <a:latin typeface="Cambria Math" panose="02040503050406030204" pitchFamily="18" charset="0"/>
                          </a:rPr>
                          <m:t>𝑉</m:t>
                        </m:r>
                      </m:sub>
                      <m:sup/>
                      <m:e>
                        <m:r>
                          <a:rPr lang="ar-AE" sz="1800" b="0" i="1">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m:t>
                        </m:r>
                        <m:d>
                          <m:dPr>
                            <m:begChr m:val="|"/>
                            <m:endChr m:val="|"/>
                            <m:ctrlPr>
                              <a:rPr lang="en-US" sz="180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𝑉</m:t>
                            </m:r>
                          </m:e>
                        </m:d>
                      </m:e>
                    </m:nary>
                  </m:oMath>
                </a14:m>
                <a:r>
                  <a:rPr lang="en-US" sz="1800" dirty="0">
                    <a:solidFill>
                      <a:schemeClr val="tx1"/>
                    </a:solidFill>
                  </a:rPr>
                  <a:t>. So,</a:t>
                </a:r>
                <a:endParaRPr lang="ar-AE" sz="1800" dirty="0">
                  <a:solidFill>
                    <a:schemeClr val="tx1"/>
                  </a:solidFill>
                </a:endParaRPr>
              </a:p>
            </p:txBody>
          </p:sp>
        </mc:Choice>
        <mc:Fallback xmlns="">
          <p:sp>
            <p:nvSpPr>
              <p:cNvPr id="20" name="Content Placeholder 2">
                <a:extLst>
                  <a:ext uri="{FF2B5EF4-FFF2-40B4-BE49-F238E27FC236}">
                    <a16:creationId xmlns:a16="http://schemas.microsoft.com/office/drawing/2014/main" id="{867A3ECB-22E1-8AF8-214C-E3BC272A9306}"/>
                  </a:ext>
                </a:extLst>
              </p:cNvPr>
              <p:cNvSpPr txBox="1">
                <a:spLocks noRot="1" noChangeAspect="1" noMove="1" noResize="1" noEditPoints="1" noAdjustHandles="1" noChangeArrowheads="1" noChangeShapeType="1" noTextEdit="1"/>
              </p:cNvSpPr>
              <p:nvPr/>
            </p:nvSpPr>
            <p:spPr>
              <a:xfrm>
                <a:off x="667823" y="4881808"/>
                <a:ext cx="9360597" cy="723326"/>
              </a:xfrm>
              <a:prstGeom prst="rect">
                <a:avLst/>
              </a:prstGeom>
              <a:blipFill>
                <a:blip r:embed="rId11"/>
                <a:stretch>
                  <a:fillRect l="-586" t="-65254" b="-8898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CE13E0B-27E5-6984-B8BA-54327C8B4D15}"/>
              </a:ext>
            </a:extLst>
          </p:cNvPr>
          <p:cNvSpPr txBox="1"/>
          <p:nvPr/>
        </p:nvSpPr>
        <p:spPr>
          <a:xfrm>
            <a:off x="9521232" y="3442594"/>
            <a:ext cx="2670768" cy="338554"/>
          </a:xfrm>
          <a:prstGeom prst="rect">
            <a:avLst/>
          </a:prstGeom>
          <a:noFill/>
          <a:ln>
            <a:noFill/>
          </a:ln>
        </p:spPr>
        <p:txBody>
          <a:bodyPr wrap="square">
            <a:spAutoFit/>
          </a:bodyPr>
          <a:lstStyle/>
          <a:p>
            <a:r>
              <a:rPr lang="en-US" sz="1600" dirty="0">
                <a:solidFill>
                  <a:srgbClr val="00B050"/>
                </a:solidFill>
                <a:latin typeface="Consolas" panose="020B0609020204030204" pitchFamily="49" charset="0"/>
              </a:rPr>
              <a:t># Constant denominator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6B39F6-6CAF-F7E9-EDB7-AABDC5D739A5}"/>
                  </a:ext>
                </a:extLst>
              </p:cNvPr>
              <p:cNvSpPr txBox="1"/>
              <p:nvPr/>
            </p:nvSpPr>
            <p:spPr>
              <a:xfrm>
                <a:off x="7190260" y="4881808"/>
                <a:ext cx="3977411" cy="338554"/>
              </a:xfrm>
              <a:prstGeom prst="rect">
                <a:avLst/>
              </a:prstGeom>
              <a:noFill/>
              <a:ln>
                <a:noFill/>
              </a:ln>
            </p:spPr>
            <p:txBody>
              <a:bodyPr wrap="square">
                <a:spAutoFit/>
              </a:bodyPr>
              <a:lstStyle/>
              <a:p>
                <a:r>
                  <a:rPr lang="en-US" sz="1600" dirty="0">
                    <a:solidFill>
                      <a:srgbClr val="00B050"/>
                    </a:solidFill>
                    <a:latin typeface="Consolas" panose="020B0609020204030204" pitchFamily="49" charset="0"/>
                  </a:rPr>
                  <a:t># All words that follow</a:t>
                </a:r>
                <a:r>
                  <a:rPr lang="ar-AE" sz="1600" dirty="0">
                    <a:solidFill>
                      <a:srgbClr val="00B050"/>
                    </a:solidFill>
                  </a:rPr>
                  <a:t> </a:t>
                </a:r>
                <a14:m>
                  <m:oMath xmlns:m="http://schemas.openxmlformats.org/officeDocument/2006/math">
                    <m:sSub>
                      <m:sSubPr>
                        <m:ctrlPr>
                          <a:rPr lang="ar-AE" sz="1600" i="1">
                            <a:solidFill>
                              <a:srgbClr val="00B050"/>
                            </a:solidFill>
                            <a:latin typeface="Cambria Math" panose="02040503050406030204" pitchFamily="18" charset="0"/>
                          </a:rPr>
                        </m:ctrlPr>
                      </m:sSubPr>
                      <m:e>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𝑖</m:t>
                            </m:r>
                            <m:r>
                              <a:rPr lang="en-US" sz="1600" i="1">
                                <a:solidFill>
                                  <a:srgbClr val="00B050"/>
                                </a:solidFill>
                                <a:latin typeface="Cambria Math" panose="02040503050406030204" pitchFamily="18" charset="0"/>
                              </a:rPr>
                              <m:t>−</m:t>
                            </m:r>
                            <m:r>
                              <a:rPr lang="en-US" sz="1600" i="1">
                                <a:solidFill>
                                  <a:srgbClr val="00B050"/>
                                </a:solidFill>
                                <a:latin typeface="Cambria Math" panose="02040503050406030204" pitchFamily="18" charset="0"/>
                              </a:rPr>
                              <m:t>𝑘</m:t>
                            </m:r>
                          </m:sub>
                        </m:sSub>
                        <m:r>
                          <a:rPr lang="en-US" sz="1600">
                            <a:solidFill>
                              <a:srgbClr val="00B050"/>
                            </a:solidFill>
                            <a:latin typeface="Cambria Math" panose="02040503050406030204" pitchFamily="18" charset="0"/>
                          </a:rPr>
                          <m:t>,</m:t>
                        </m:r>
                        <m:r>
                          <a:rPr lang="en-US" sz="1600" i="1">
                            <a:solidFill>
                              <a:srgbClr val="00B050"/>
                            </a:solidFill>
                            <a:latin typeface="Cambria Math" panose="02040503050406030204" pitchFamily="18" charset="0"/>
                          </a:rPr>
                          <m:t>…,</m:t>
                        </m:r>
                        <m:r>
                          <a:rPr lang="ar-AE" sz="1600">
                            <a:solidFill>
                              <a:srgbClr val="00B050"/>
                            </a:solidFill>
                            <a:latin typeface="Cambria Math" panose="02040503050406030204" pitchFamily="18" charset="0"/>
                          </a:rPr>
                          <m:t>𝑤</m:t>
                        </m:r>
                      </m:e>
                      <m:sub>
                        <m:r>
                          <a:rPr lang="ar-AE" sz="1600">
                            <a:solidFill>
                              <a:srgbClr val="00B050"/>
                            </a:solidFill>
                            <a:latin typeface="Cambria Math" panose="02040503050406030204" pitchFamily="18" charset="0"/>
                          </a:rPr>
                          <m:t>𝑖</m:t>
                        </m:r>
                        <m:r>
                          <a:rPr lang="ar-AE" sz="1600">
                            <a:solidFill>
                              <a:srgbClr val="00B050"/>
                            </a:solidFill>
                            <a:latin typeface="Cambria Math" panose="02040503050406030204" pitchFamily="18" charset="0"/>
                          </a:rPr>
                          <m:t>−</m:t>
                        </m:r>
                        <m:r>
                          <a:rPr lang="ar-AE" sz="1600">
                            <a:solidFill>
                              <a:srgbClr val="00B050"/>
                            </a:solidFill>
                            <a:latin typeface="Cambria Math" panose="02040503050406030204" pitchFamily="18" charset="0"/>
                          </a:rPr>
                          <m:t>1</m:t>
                        </m:r>
                      </m:sub>
                    </m:sSub>
                  </m:oMath>
                </a14:m>
                <a:r>
                  <a:rPr lang="en-US" sz="1600" dirty="0">
                    <a:solidFill>
                      <a:srgbClr val="00B050"/>
                    </a:solidFill>
                    <a:latin typeface="Consolas" panose="020B0609020204030204" pitchFamily="49" charset="0"/>
                  </a:rPr>
                  <a:t>  </a:t>
                </a:r>
              </a:p>
            </p:txBody>
          </p:sp>
        </mc:Choice>
        <mc:Fallback xmlns="">
          <p:sp>
            <p:nvSpPr>
              <p:cNvPr id="23" name="TextBox 22">
                <a:extLst>
                  <a:ext uri="{FF2B5EF4-FFF2-40B4-BE49-F238E27FC236}">
                    <a16:creationId xmlns:a16="http://schemas.microsoft.com/office/drawing/2014/main" id="{186B39F6-6CAF-F7E9-EDB7-AABDC5D739A5}"/>
                  </a:ext>
                </a:extLst>
              </p:cNvPr>
              <p:cNvSpPr txBox="1">
                <a:spLocks noRot="1" noChangeAspect="1" noMove="1" noResize="1" noEditPoints="1" noAdjustHandles="1" noChangeArrowheads="1" noChangeShapeType="1" noTextEdit="1"/>
              </p:cNvSpPr>
              <p:nvPr/>
            </p:nvSpPr>
            <p:spPr>
              <a:xfrm>
                <a:off x="7190260" y="4881808"/>
                <a:ext cx="3977411" cy="338554"/>
              </a:xfrm>
              <a:prstGeom prst="rect">
                <a:avLst/>
              </a:prstGeom>
              <a:blipFill>
                <a:blip r:embed="rId12"/>
                <a:stretch>
                  <a:fillRect l="-920" t="-7273" b="-2363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4159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5" grpId="0"/>
      <p:bldP spid="16" grpId="0"/>
      <p:bldP spid="17" grpId="0"/>
      <p:bldP spid="18" grpId="0"/>
      <p:bldP spid="19" grpId="0"/>
      <p:bldP spid="20"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2CA81-3CF4-EA20-ACEA-863BF15DCAC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2">
                <a:extLst>
                  <a:ext uri="{FF2B5EF4-FFF2-40B4-BE49-F238E27FC236}">
                    <a16:creationId xmlns:a16="http://schemas.microsoft.com/office/drawing/2014/main" id="{AFEC8E50-2B0F-29C2-278E-0A7B0B7977F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Generalized Smoothing: Add </a:t>
                </a:r>
                <a14:m>
                  <m:oMath xmlns:m="http://schemas.openxmlformats.org/officeDocument/2006/math">
                    <m:r>
                      <a:rPr lang="en-US" sz="3600" b="0" i="1" smtClean="0">
                        <a:latin typeface="Cambria Math" panose="02040503050406030204" pitchFamily="18" charset="0"/>
                      </a:rPr>
                      <m:t>𝛼</m:t>
                    </m:r>
                  </m:oMath>
                </a14:m>
                <a:endParaRPr lang="en-US" sz="3600" dirty="0"/>
              </a:p>
            </p:txBody>
          </p:sp>
        </mc:Choice>
        <mc:Fallback xmlns="">
          <p:sp>
            <p:nvSpPr>
              <p:cNvPr id="4" name="Title 12">
                <a:extLst>
                  <a:ext uri="{FF2B5EF4-FFF2-40B4-BE49-F238E27FC236}">
                    <a16:creationId xmlns:a16="http://schemas.microsoft.com/office/drawing/2014/main" id="{AFEC8E50-2B0F-29C2-278E-0A7B0B7977F1}"/>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t="-22581" b="-4731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9E21BC-E59B-3F97-1F46-EDB98B5414B9}"/>
                  </a:ext>
                </a:extLst>
              </p:cNvPr>
              <p:cNvSpPr txBox="1">
                <a:spLocks/>
              </p:cNvSpPr>
              <p:nvPr/>
            </p:nvSpPr>
            <p:spPr>
              <a:xfrm>
                <a:off x="597813" y="1014081"/>
                <a:ext cx="11027298" cy="7298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chemeClr val="tx1"/>
                    </a:solidFill>
                  </a:rPr>
                  <a:t>We can generalize smoothing by integrating a constant </a:t>
                </a:r>
                <a14:m>
                  <m:oMath xmlns:m="http://schemas.openxmlformats.org/officeDocument/2006/math">
                    <m:r>
                      <a:rPr lang="en-US" sz="2200" b="0" i="1" smtClean="0">
                        <a:solidFill>
                          <a:schemeClr val="tx1"/>
                        </a:solidFill>
                        <a:latin typeface="Cambria Math" panose="02040503050406030204" pitchFamily="18" charset="0"/>
                      </a:rPr>
                      <m:t>0</m:t>
                    </m:r>
                    <m:r>
                      <a:rPr lang="en-US" sz="2200" b="0" i="1" smtClean="0">
                        <a:solidFill>
                          <a:schemeClr val="tx1"/>
                        </a:solidFill>
                        <a:latin typeface="Cambria Math" panose="02040503050406030204" pitchFamily="18" charset="0"/>
                      </a:rPr>
                      <m:t>&lt;</m:t>
                    </m:r>
                    <m:r>
                      <a:rPr lang="en-US" sz="2200" b="1" i="1" smtClean="0">
                        <a:solidFill>
                          <a:srgbClr val="1306BA"/>
                        </a:solidFill>
                        <a:latin typeface="Cambria Math" panose="02040503050406030204" pitchFamily="18" charset="0"/>
                      </a:rPr>
                      <m:t>𝜶</m:t>
                    </m:r>
                    <m:r>
                      <a:rPr lang="en-US" sz="2200" b="0" i="1" smtClean="0">
                        <a:solidFill>
                          <a:schemeClr val="tx1"/>
                        </a:solidFill>
                        <a:latin typeface="Cambria Math" panose="02040503050406030204" pitchFamily="18" charset="0"/>
                      </a:rPr>
                      <m:t>&lt;</m:t>
                    </m:r>
                    <m:r>
                      <a:rPr lang="en-US" sz="2200" b="0" i="1" smtClean="0">
                        <a:solidFill>
                          <a:schemeClr val="tx1"/>
                        </a:solidFill>
                        <a:latin typeface="Cambria Math" panose="02040503050406030204" pitchFamily="18" charset="0"/>
                      </a:rPr>
                      <m:t>1</m:t>
                    </m:r>
                  </m:oMath>
                </a14:m>
                <a:r>
                  <a:rPr lang="en-US" sz="2200" dirty="0">
                    <a:solidFill>
                      <a:schemeClr val="tx1"/>
                    </a:solidFill>
                  </a:rPr>
                  <a:t> where </a:t>
                </a:r>
                <a14:m>
                  <m:oMath xmlns:m="http://schemas.openxmlformats.org/officeDocument/2006/math">
                    <m:r>
                      <a:rPr lang="en-US" sz="2000" b="1" i="1" dirty="0" smtClean="0">
                        <a:solidFill>
                          <a:srgbClr val="1306BA"/>
                        </a:solidFill>
                        <a:latin typeface="Cambria Math" panose="02040503050406030204" pitchFamily="18" charset="0"/>
                      </a:rPr>
                      <m:t>𝜶</m:t>
                    </m:r>
                  </m:oMath>
                </a14:m>
                <a:r>
                  <a:rPr lang="en-US" sz="2000" dirty="0">
                    <a:solidFill>
                      <a:schemeClr val="tx1"/>
                    </a:solidFill>
                  </a:rPr>
                  <a:t> represents how many imaginary observations we add to each </a:t>
                </a:r>
                <a14:m>
                  <m:oMath xmlns:m="http://schemas.openxmlformats.org/officeDocument/2006/math">
                    <m:r>
                      <a:rPr lang="en-US" sz="2000" i="1" dirty="0" smtClean="0">
                        <a:solidFill>
                          <a:schemeClr val="tx1"/>
                        </a:solidFill>
                        <a:latin typeface="Cambria Math" panose="02040503050406030204" pitchFamily="18" charset="0"/>
                      </a:rPr>
                      <m:t>𝑛</m:t>
                    </m:r>
                  </m:oMath>
                </a14:m>
                <a:r>
                  <a:rPr lang="en-US" sz="2000" dirty="0">
                    <a:solidFill>
                      <a:schemeClr val="tx1"/>
                    </a:solidFill>
                  </a:rPr>
                  <a:t>-gram (pseudo-counts)</a:t>
                </a:r>
                <a:r>
                  <a:rPr lang="en-US" sz="2200" dirty="0">
                    <a:solidFill>
                      <a:schemeClr val="tx1"/>
                    </a:solidFill>
                  </a:rPr>
                  <a:t>.</a:t>
                </a:r>
              </a:p>
            </p:txBody>
          </p:sp>
        </mc:Choice>
        <mc:Fallback xmlns="">
          <p:sp>
            <p:nvSpPr>
              <p:cNvPr id="3" name="Content Placeholder 2">
                <a:extLst>
                  <a:ext uri="{FF2B5EF4-FFF2-40B4-BE49-F238E27FC236}">
                    <a16:creationId xmlns:a16="http://schemas.microsoft.com/office/drawing/2014/main" id="{6D9E21BC-E59B-3F97-1F46-EDB98B5414B9}"/>
                  </a:ext>
                </a:extLst>
              </p:cNvPr>
              <p:cNvSpPr txBox="1">
                <a:spLocks noRot="1" noChangeAspect="1" noMove="1" noResize="1" noEditPoints="1" noAdjustHandles="1" noChangeArrowheads="1" noChangeShapeType="1" noTextEdit="1"/>
              </p:cNvSpPr>
              <p:nvPr/>
            </p:nvSpPr>
            <p:spPr>
              <a:xfrm>
                <a:off x="597813" y="1014081"/>
                <a:ext cx="11027298" cy="729813"/>
              </a:xfrm>
              <a:prstGeom prst="rect">
                <a:avLst/>
              </a:prstGeom>
              <a:blipFill>
                <a:blip r:embed="rId3"/>
                <a:stretch>
                  <a:fillRect l="-719" t="-9167" r="-55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F4ECCBFA-E792-44A2-02EA-78DC2FFAD3D7}"/>
                  </a:ext>
                </a:extLst>
              </p:cNvPr>
              <p:cNvSpPr txBox="1">
                <a:spLocks/>
              </p:cNvSpPr>
              <p:nvPr/>
            </p:nvSpPr>
            <p:spPr>
              <a:xfrm>
                <a:off x="3266059" y="1820690"/>
                <a:ext cx="5564482" cy="11767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spcAft>
                    <a:spcPts val="1200"/>
                  </a:spcAft>
                </a:pPr>
                <a:r>
                  <a:rPr lang="en-US" sz="2200" b="1" dirty="0">
                    <a:solidFill>
                      <a:schemeClr val="tx1"/>
                    </a:solidFill>
                  </a:rPr>
                  <a:t>General Smoothing</a:t>
                </a:r>
              </a:p>
              <a:p>
                <a:pPr/>
                <a14:m>
                  <m:oMathPara xmlns:m="http://schemas.openxmlformats.org/officeDocument/2006/math">
                    <m:oMathParaPr>
                      <m:jc m:val="center"/>
                    </m:oMathParaPr>
                    <m:oMath xmlns:m="http://schemas.openxmlformats.org/officeDocument/2006/math">
                      <m:r>
                        <a:rPr lang="en-US" sz="2200" smtClean="0">
                          <a:solidFill>
                            <a:schemeClr val="tx1"/>
                          </a:solidFill>
                          <a:latin typeface="Cambria Math" panose="02040503050406030204" pitchFamily="18" charset="0"/>
                        </a:rPr>
                        <m:t>𝑃</m:t>
                      </m:r>
                      <m:d>
                        <m:dPr>
                          <m:ctrlPr>
                            <a:rPr lang="en-US" sz="2200" i="1" smtClean="0">
                              <a:solidFill>
                                <a:schemeClr val="tx1"/>
                              </a:solidFill>
                              <a:latin typeface="Cambria Math" panose="02040503050406030204" pitchFamily="18" charset="0"/>
                            </a:rPr>
                          </m:ctrlPr>
                        </m:dPr>
                        <m:e>
                          <m:sSub>
                            <m:sSubPr>
                              <m:ctrlPr>
                                <a:rPr lang="ar-AE" sz="2200" i="1">
                                  <a:solidFill>
                                    <a:schemeClr val="tx1"/>
                                  </a:solidFill>
                                  <a:latin typeface="Cambria Math" panose="02040503050406030204" pitchFamily="18" charset="0"/>
                                </a:rPr>
                              </m:ctrlPr>
                            </m:sSub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 </m:t>
                          </m:r>
                          <m:r>
                            <a:rPr lang="ar-AE" sz="2200">
                              <a:solidFill>
                                <a:schemeClr val="tx1"/>
                              </a:solidFill>
                              <a:latin typeface="Cambria Math" panose="02040503050406030204" pitchFamily="18" charset="0"/>
                            </a:rPr>
                            <m:t>|</m:t>
                          </m:r>
                          <m:r>
                            <a:rPr lang="en-US" sz="2200" b="0" i="0" smtClean="0">
                              <a:solidFill>
                                <a:schemeClr val="tx1"/>
                              </a:solidFill>
                              <a:latin typeface="Cambria Math" panose="02040503050406030204" pitchFamily="18" charset="0"/>
                            </a:rPr>
                            <m:t> </m:t>
                          </m:r>
                          <m:sSubSup>
                            <m:sSubSupPr>
                              <m:ctrlPr>
                                <a:rPr lang="en-US" sz="2200" b="0" i="1" smtClean="0">
                                  <a:solidFill>
                                    <a:schemeClr val="tx1"/>
                                  </a:solidFill>
                                  <a:latin typeface="Cambria Math" panose="02040503050406030204" pitchFamily="18" charset="0"/>
                                </a:rPr>
                              </m:ctrlPr>
                            </m:sSubSup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m:rPr>
                                  <m:sty m:val="p"/>
                                </m:rPr>
                                <a:rPr lang="en-US" sz="2200" b="0" i="0" smtClean="0">
                                  <a:solidFill>
                                    <a:schemeClr val="tx1"/>
                                  </a:solidFill>
                                  <a:latin typeface="Cambria Math" panose="02040503050406030204" pitchFamily="18" charset="0"/>
                                </a:rPr>
                                <m:t>k</m:t>
                              </m:r>
                            </m:sub>
                            <m:sup>
                              <m:r>
                                <a:rPr lang="en-US" sz="2200" b="0" i="1" smtClean="0">
                                  <a:solidFill>
                                    <a:schemeClr val="tx1"/>
                                  </a:solidFill>
                                  <a:latin typeface="Cambria Math" panose="02040503050406030204" pitchFamily="18" charset="0"/>
                                </a:rPr>
                                <m:t>𝑖</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1</m:t>
                              </m:r>
                            </m:sup>
                          </m:sSubSup>
                        </m:e>
                      </m:d>
                      <m:r>
                        <a:rPr lang="ar-AE" sz="2200">
                          <a:solidFill>
                            <a:schemeClr val="tx1"/>
                          </a:solidFill>
                          <a:latin typeface="Cambria Math" panose="02040503050406030204" pitchFamily="18" charset="0"/>
                        </a:rPr>
                        <m:t>=</m:t>
                      </m:r>
                      <m:f>
                        <m:fPr>
                          <m:ctrlPr>
                            <a:rPr lang="ar-AE" sz="2200" i="1">
                              <a:solidFill>
                                <a:schemeClr val="tx1"/>
                              </a:solidFill>
                              <a:latin typeface="Cambria Math" panose="02040503050406030204" pitchFamily="18" charset="0"/>
                            </a:rPr>
                          </m:ctrlPr>
                        </m:fPr>
                        <m:num>
                          <m:r>
                            <m:rPr>
                              <m:nor/>
                            </m:rPr>
                            <a:rPr lang="en-US" sz="2200">
                              <a:solidFill>
                                <a:schemeClr val="tx1"/>
                              </a:solidFill>
                            </a:rPr>
                            <m:t>count</m:t>
                          </m:r>
                          <m:d>
                            <m:dPr>
                              <m:ctrlPr>
                                <a:rPr lang="en-US" sz="2200" i="1" smtClean="0">
                                  <a:solidFill>
                                    <a:schemeClr val="tx1"/>
                                  </a:solidFill>
                                  <a:latin typeface="Cambria Math" panose="02040503050406030204" pitchFamily="18" charset="0"/>
                                </a:rPr>
                              </m:ctrlPr>
                            </m:dPr>
                            <m:e>
                              <m:sSub>
                                <m:sSubPr>
                                  <m:ctrlPr>
                                    <a:rPr lang="ar-AE" sz="2200" i="1">
                                      <a:solidFill>
                                        <a:schemeClr val="tx1"/>
                                      </a:solidFill>
                                      <a:latin typeface="Cambria Math" panose="02040503050406030204" pitchFamily="18" charset="0"/>
                                    </a:rPr>
                                  </m:ctrlPr>
                                </m:sSubPr>
                                <m:e>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𝑖</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𝑘</m:t>
                                      </m:r>
                                    </m:sub>
                                  </m:sSub>
                                  <m:r>
                                    <a:rPr lang="en-US" sz="2200" b="0" i="0"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r>
                                <a:rPr lang="ar-AE"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sub>
                              </m:sSub>
                            </m:e>
                          </m:d>
                          <m:r>
                            <a:rPr lang="ar-AE" sz="2200">
                              <a:solidFill>
                                <a:schemeClr val="tx1"/>
                              </a:solidFill>
                              <a:latin typeface="Cambria Math" panose="02040503050406030204" pitchFamily="18" charset="0"/>
                            </a:rPr>
                            <m:t>+</m:t>
                          </m:r>
                          <m:r>
                            <a:rPr lang="en-US" sz="2200" b="1" i="1">
                              <a:solidFill>
                                <a:srgbClr val="1306BA"/>
                              </a:solidFill>
                              <a:latin typeface="Cambria Math" panose="02040503050406030204" pitchFamily="18" charset="0"/>
                            </a:rPr>
                            <m:t>𝜶</m:t>
                          </m:r>
                        </m:num>
                        <m:den>
                          <m:r>
                            <m:rPr>
                              <m:nor/>
                            </m:rPr>
                            <a:rPr lang="en-US" sz="2200">
                              <a:solidFill>
                                <a:schemeClr val="tx1"/>
                              </a:solidFill>
                            </a:rPr>
                            <m:t>count</m:t>
                          </m:r>
                          <m:d>
                            <m:dPr>
                              <m:ctrlPr>
                                <a:rPr lang="en-US" sz="2200" i="1" smtClean="0">
                                  <a:solidFill>
                                    <a:schemeClr val="tx1"/>
                                  </a:solidFill>
                                  <a:latin typeface="Cambria Math" panose="02040503050406030204" pitchFamily="18" charset="0"/>
                                </a:rPr>
                              </m:ctrlPr>
                            </m:dPr>
                            <m:e>
                              <m:sSub>
                                <m:sSubPr>
                                  <m:ctrlPr>
                                    <a:rPr lang="ar-AE" sz="2200" i="1">
                                      <a:solidFill>
                                        <a:schemeClr val="tx1"/>
                                      </a:solidFill>
                                      <a:latin typeface="Cambria Math" panose="02040503050406030204" pitchFamily="18" charset="0"/>
                                    </a:rPr>
                                  </m:ctrlPr>
                                </m:sSub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𝑤</m:t>
                                      </m:r>
                                    </m:e>
                                    <m:sub>
                                      <m:r>
                                        <a:rPr lang="en-US" sz="2200" i="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𝑘</m:t>
                                      </m:r>
                                    </m:sub>
                                  </m:sSub>
                                  <m:r>
                                    <a:rPr lang="en-US" sz="2200">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Sub>
                            </m:e>
                          </m:d>
                          <m:r>
                            <a:rPr lang="ar-AE" sz="2200">
                              <a:solidFill>
                                <a:schemeClr val="tx1"/>
                              </a:solidFill>
                              <a:latin typeface="Cambria Math" panose="02040503050406030204" pitchFamily="18" charset="0"/>
                            </a:rPr>
                            <m:t>+</m:t>
                          </m:r>
                          <m:r>
                            <a:rPr lang="en-US" sz="2200" b="1" i="1" smtClean="0">
                              <a:solidFill>
                                <a:srgbClr val="1306BA"/>
                              </a:solidFill>
                              <a:latin typeface="Cambria Math" panose="02040503050406030204" pitchFamily="18" charset="0"/>
                            </a:rPr>
                            <m:t>𝜶</m:t>
                          </m:r>
                          <m:d>
                            <m:dPr>
                              <m:begChr m:val="|"/>
                              <m:endChr m:val="|"/>
                              <m:ctrlPr>
                                <a:rPr lang="ar-AE" sz="220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𝑉</m:t>
                              </m:r>
                            </m:e>
                          </m:d>
                        </m:den>
                      </m:f>
                    </m:oMath>
                  </m:oMathPara>
                </a14:m>
                <a:endParaRPr lang="ar-AE" sz="2200" b="1" dirty="0">
                  <a:solidFill>
                    <a:schemeClr val="tx1"/>
                  </a:solidFill>
                </a:endParaRPr>
              </a:p>
            </p:txBody>
          </p:sp>
        </mc:Choice>
        <mc:Fallback xmlns="">
          <p:sp>
            <p:nvSpPr>
              <p:cNvPr id="13" name="Content Placeholder 2">
                <a:extLst>
                  <a:ext uri="{FF2B5EF4-FFF2-40B4-BE49-F238E27FC236}">
                    <a16:creationId xmlns:a16="http://schemas.microsoft.com/office/drawing/2014/main" id="{F4ECCBFA-E792-44A2-02EA-78DC2FFAD3D7}"/>
                  </a:ext>
                </a:extLst>
              </p:cNvPr>
              <p:cNvSpPr txBox="1">
                <a:spLocks noRot="1" noChangeAspect="1" noMove="1" noResize="1" noEditPoints="1" noAdjustHandles="1" noChangeArrowheads="1" noChangeShapeType="1" noTextEdit="1"/>
              </p:cNvSpPr>
              <p:nvPr/>
            </p:nvSpPr>
            <p:spPr>
              <a:xfrm>
                <a:off x="3266059" y="1820690"/>
                <a:ext cx="5564482" cy="1176772"/>
              </a:xfrm>
              <a:prstGeom prst="rect">
                <a:avLst/>
              </a:prstGeom>
              <a:blipFill>
                <a:blip r:embed="rId4"/>
                <a:stretch>
                  <a:fillRect t="-67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5F4B1A6-3C53-DBC0-132E-EED69F9286B0}"/>
                  </a:ext>
                </a:extLst>
              </p:cNvPr>
              <p:cNvSpPr txBox="1">
                <a:spLocks/>
              </p:cNvSpPr>
              <p:nvPr/>
            </p:nvSpPr>
            <p:spPr>
              <a:xfrm>
                <a:off x="1072427" y="4237081"/>
                <a:ext cx="8888537" cy="240535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0"/>
                  </a:spcBef>
                  <a:spcAft>
                    <a:spcPts val="600"/>
                  </a:spcAft>
                  <a:buClr>
                    <a:schemeClr val="tx1"/>
                  </a:buClr>
                  <a:buFont typeface="Arial" panose="020B0604020202020204" pitchFamily="34" charset="0"/>
                  <a:buChar char="•"/>
                </a:pPr>
                <a:r>
                  <a:rPr lang="en-US" sz="2000" b="1" dirty="0">
                    <a:solidFill>
                      <a:schemeClr val="tx1"/>
                    </a:solidFill>
                  </a:rPr>
                  <a:t>More flexible than add-one</a:t>
                </a:r>
                <a:r>
                  <a:rPr lang="en-US" sz="2000" dirty="0">
                    <a:solidFill>
                      <a:schemeClr val="tx1"/>
                    </a:solidFill>
                  </a:rPr>
                  <a:t>: </a:t>
                </a:r>
                <a:r>
                  <a:rPr lang="el-GR" sz="2000" dirty="0">
                    <a:solidFill>
                      <a:schemeClr val="tx1"/>
                    </a:solidFill>
                  </a:rPr>
                  <a:t>α </a:t>
                </a:r>
                <a:r>
                  <a:rPr lang="en-US" sz="2000" dirty="0">
                    <a:solidFill>
                      <a:schemeClr val="tx1"/>
                    </a:solidFill>
                  </a:rPr>
                  <a:t>is a tunable hyperparameter</a:t>
                </a:r>
              </a:p>
              <a:p>
                <a:pPr marL="342900" indent="-342900" algn="l">
                  <a:spcBef>
                    <a:spcPts val="0"/>
                  </a:spcBef>
                  <a:spcAft>
                    <a:spcPts val="600"/>
                  </a:spcAft>
                  <a:buClr>
                    <a:schemeClr val="tx1"/>
                  </a:buClr>
                  <a:buFont typeface="Arial" panose="020B0604020202020204" pitchFamily="34" charset="0"/>
                  <a:buChar char="•"/>
                </a:pPr>
                <a:r>
                  <a:rPr lang="en-US" sz="2000" b="1" dirty="0">
                    <a:solidFill>
                      <a:schemeClr val="tx1"/>
                    </a:solidFill>
                  </a:rPr>
                  <a:t>Less over-smoothing</a:t>
                </a:r>
                <a:r>
                  <a:rPr lang="en-US" sz="2000" dirty="0">
                    <a:solidFill>
                      <a:schemeClr val="tx1"/>
                    </a:solidFill>
                  </a:rPr>
                  <a:t>: Reduces probability of seen events less dramatically</a:t>
                </a:r>
              </a:p>
              <a:p>
                <a:pPr marL="342900" indent="-342900" algn="l">
                  <a:spcBef>
                    <a:spcPts val="0"/>
                  </a:spcBef>
                  <a:spcAft>
                    <a:spcPts val="600"/>
                  </a:spcAft>
                  <a:buClr>
                    <a:schemeClr val="tx1"/>
                  </a:buClr>
                  <a:buFont typeface="Arial" panose="020B0604020202020204" pitchFamily="34" charset="0"/>
                  <a:buChar char="•"/>
                </a:pPr>
                <a:r>
                  <a:rPr lang="en-US" sz="2000" b="1" dirty="0">
                    <a:solidFill>
                      <a:schemeClr val="tx1"/>
                    </a:solidFill>
                  </a:rPr>
                  <a:t>Better empirical performance</a:t>
                </a:r>
                <a:r>
                  <a:rPr lang="en-US" sz="2000" dirty="0">
                    <a:solidFill>
                      <a:schemeClr val="tx1"/>
                    </a:solidFill>
                  </a:rPr>
                  <a:t>: </a:t>
                </a:r>
                <a14:m>
                  <m:oMath xmlns:m="http://schemas.openxmlformats.org/officeDocument/2006/math">
                    <m:r>
                      <a:rPr lang="el-GR" sz="2000" b="1" i="1" dirty="0" smtClean="0">
                        <a:solidFill>
                          <a:srgbClr val="1306BA"/>
                        </a:solidFill>
                        <a:latin typeface="Cambria Math" panose="02040503050406030204" pitchFamily="18" charset="0"/>
                      </a:rPr>
                      <m:t>𝜶</m:t>
                    </m:r>
                    <m:r>
                      <a:rPr lang="el-GR" sz="2000" i="1" dirty="0" smtClean="0">
                        <a:solidFill>
                          <a:schemeClr val="tx1"/>
                        </a:solidFill>
                        <a:latin typeface="Cambria Math" panose="02040503050406030204" pitchFamily="18" charset="0"/>
                      </a:rPr>
                      <m:t>&lt;</m:t>
                    </m:r>
                    <m:r>
                      <a:rPr lang="el-GR" sz="2000" i="1" dirty="0" smtClean="0">
                        <a:solidFill>
                          <a:schemeClr val="tx1"/>
                        </a:solidFill>
                        <a:latin typeface="Cambria Math" panose="02040503050406030204" pitchFamily="18" charset="0"/>
                      </a:rPr>
                      <m:t>1</m:t>
                    </m:r>
                  </m:oMath>
                </a14:m>
                <a:r>
                  <a:rPr lang="el-GR" sz="2000" dirty="0">
                    <a:solidFill>
                      <a:schemeClr val="tx1"/>
                    </a:solidFill>
                  </a:rPr>
                  <a:t> </a:t>
                </a:r>
                <a:r>
                  <a:rPr lang="en-US" sz="2000" dirty="0">
                    <a:solidFill>
                      <a:schemeClr val="tx1"/>
                    </a:solidFill>
                  </a:rPr>
                  <a:t>typically works better than </a:t>
                </a:r>
                <a14:m>
                  <m:oMath xmlns:m="http://schemas.openxmlformats.org/officeDocument/2006/math">
                    <m:r>
                      <a:rPr lang="el-GR" sz="2000" b="1" i="1" dirty="0" smtClean="0">
                        <a:solidFill>
                          <a:srgbClr val="1306BA"/>
                        </a:solidFill>
                        <a:latin typeface="Cambria Math" panose="02040503050406030204" pitchFamily="18" charset="0"/>
                      </a:rPr>
                      <m:t>𝜶</m:t>
                    </m:r>
                    <m:r>
                      <a:rPr lang="el-GR" sz="2000" i="1" dirty="0" smtClean="0">
                        <a:solidFill>
                          <a:schemeClr val="tx1"/>
                        </a:solidFill>
                        <a:latin typeface="Cambria Math" panose="02040503050406030204" pitchFamily="18" charset="0"/>
                      </a:rPr>
                      <m:t>=</m:t>
                    </m:r>
                    <m:r>
                      <a:rPr lang="el-GR" sz="2000" i="1" dirty="0" smtClean="0">
                        <a:solidFill>
                          <a:schemeClr val="tx1"/>
                        </a:solidFill>
                        <a:latin typeface="Cambria Math" panose="02040503050406030204" pitchFamily="18" charset="0"/>
                      </a:rPr>
                      <m:t>1</m:t>
                    </m:r>
                  </m:oMath>
                </a14:m>
                <a:r>
                  <a:rPr lang="en-US" sz="2000" dirty="0">
                    <a:solidFill>
                      <a:schemeClr val="tx1"/>
                    </a:solidFill>
                  </a:rPr>
                  <a:t>.</a:t>
                </a:r>
              </a:p>
              <a:p>
                <a:pPr marL="342900" indent="-342900" algn="l">
                  <a:spcBef>
                    <a:spcPts val="0"/>
                  </a:spcBef>
                  <a:spcAft>
                    <a:spcPts val="600"/>
                  </a:spcAft>
                  <a:buClr>
                    <a:schemeClr val="tx1"/>
                  </a:buClr>
                  <a:buFont typeface="Arial" panose="020B0604020202020204" pitchFamily="34" charset="0"/>
                  <a:buChar char="•"/>
                </a:pPr>
                <a:r>
                  <a:rPr lang="en-US" sz="2000" b="1" dirty="0">
                    <a:solidFill>
                      <a:schemeClr val="tx1"/>
                    </a:solidFill>
                  </a:rPr>
                  <a:t>Tunable on held-out data</a:t>
                </a:r>
                <a:r>
                  <a:rPr lang="en-US" sz="2000" dirty="0">
                    <a:solidFill>
                      <a:schemeClr val="tx1"/>
                    </a:solidFill>
                  </a:rPr>
                  <a:t>: Optimize </a:t>
                </a:r>
                <a14:m>
                  <m:oMath xmlns:m="http://schemas.openxmlformats.org/officeDocument/2006/math">
                    <m:r>
                      <a:rPr lang="el-GR" sz="2000" b="1" i="1" dirty="0">
                        <a:solidFill>
                          <a:srgbClr val="1306BA"/>
                        </a:solidFill>
                        <a:latin typeface="Cambria Math" panose="02040503050406030204" pitchFamily="18" charset="0"/>
                      </a:rPr>
                      <m:t>𝜶</m:t>
                    </m:r>
                  </m:oMath>
                </a14:m>
                <a:r>
                  <a:rPr lang="el-GR" sz="2000" dirty="0">
                    <a:solidFill>
                      <a:schemeClr val="tx1"/>
                    </a:solidFill>
                  </a:rPr>
                  <a:t> </a:t>
                </a:r>
                <a:r>
                  <a:rPr lang="en-US" sz="2000" dirty="0">
                    <a:solidFill>
                      <a:schemeClr val="tx1"/>
                    </a:solidFill>
                  </a:rPr>
                  <a:t>on a validation set for best performance</a:t>
                </a:r>
              </a:p>
              <a:p>
                <a:pPr marL="342900" indent="-342900" algn="l">
                  <a:spcBef>
                    <a:spcPts val="0"/>
                  </a:spcBef>
                  <a:spcAft>
                    <a:spcPts val="600"/>
                  </a:spcAft>
                  <a:buClr>
                    <a:schemeClr val="tx1"/>
                  </a:buClr>
                  <a:buFont typeface="Arial" panose="020B0604020202020204" pitchFamily="34" charset="0"/>
                  <a:buChar char="•"/>
                </a:pPr>
                <a:r>
                  <a:rPr lang="en-US" sz="2000" b="1" dirty="0">
                    <a:solidFill>
                      <a:schemeClr val="tx1"/>
                    </a:solidFill>
                  </a:rPr>
                  <a:t>Controls bias-variance tradeoff</a:t>
                </a:r>
                <a:r>
                  <a:rPr lang="en-US" sz="2000" dirty="0">
                    <a:solidFill>
                      <a:schemeClr val="tx1"/>
                    </a:solidFill>
                  </a:rPr>
                  <a:t>:</a:t>
                </a:r>
              </a:p>
              <a:p>
                <a:pPr marL="800100" lvl="1" indent="-342900" algn="l">
                  <a:spcBef>
                    <a:spcPts val="0"/>
                  </a:spcBef>
                  <a:spcAft>
                    <a:spcPts val="600"/>
                  </a:spcAft>
                  <a:buClr>
                    <a:schemeClr val="tx1"/>
                  </a:buClr>
                  <a:buFont typeface="Arial" panose="020B0604020202020204" pitchFamily="34" charset="0"/>
                  <a:buChar char="•"/>
                </a:pPr>
                <a:r>
                  <a:rPr lang="en-US" sz="1600" dirty="0">
                    <a:solidFill>
                      <a:schemeClr val="tx1"/>
                    </a:solidFill>
                  </a:rPr>
                  <a:t>Smaller </a:t>
                </a:r>
                <a:r>
                  <a:rPr lang="el-GR" sz="1600" dirty="0">
                    <a:solidFill>
                      <a:schemeClr val="tx1"/>
                    </a:solidFill>
                  </a:rPr>
                  <a:t>α → </a:t>
                </a:r>
                <a:r>
                  <a:rPr lang="en-US" sz="1600" dirty="0">
                    <a:solidFill>
                      <a:schemeClr val="tx1"/>
                    </a:solidFill>
                  </a:rPr>
                  <a:t>lower bias, higher variance;</a:t>
                </a:r>
              </a:p>
              <a:p>
                <a:pPr marL="800100" lvl="1" indent="-342900" algn="l">
                  <a:spcBef>
                    <a:spcPts val="0"/>
                  </a:spcBef>
                  <a:spcAft>
                    <a:spcPts val="600"/>
                  </a:spcAft>
                  <a:buClr>
                    <a:schemeClr val="tx1"/>
                  </a:buClr>
                  <a:buFont typeface="Arial" panose="020B0604020202020204" pitchFamily="34" charset="0"/>
                  <a:buChar char="•"/>
                </a:pPr>
                <a:r>
                  <a:rPr lang="en-US" sz="1600" dirty="0">
                    <a:solidFill>
                      <a:schemeClr val="tx1"/>
                    </a:solidFill>
                  </a:rPr>
                  <a:t>larger </a:t>
                </a:r>
                <a:r>
                  <a:rPr lang="el-GR" sz="1600" dirty="0">
                    <a:solidFill>
                      <a:schemeClr val="tx1"/>
                    </a:solidFill>
                  </a:rPr>
                  <a:t>α → </a:t>
                </a:r>
                <a:r>
                  <a:rPr lang="en-US" sz="1600" dirty="0">
                    <a:solidFill>
                      <a:schemeClr val="tx1"/>
                    </a:solidFill>
                  </a:rPr>
                  <a:t>higher bias, lower variance</a:t>
                </a:r>
              </a:p>
            </p:txBody>
          </p:sp>
        </mc:Choice>
        <mc:Fallback xmlns="">
          <p:sp>
            <p:nvSpPr>
              <p:cNvPr id="6" name="Content Placeholder 2">
                <a:extLst>
                  <a:ext uri="{FF2B5EF4-FFF2-40B4-BE49-F238E27FC236}">
                    <a16:creationId xmlns:a16="http://schemas.microsoft.com/office/drawing/2014/main" id="{45F4B1A6-3C53-DBC0-132E-EED69F9286B0}"/>
                  </a:ext>
                </a:extLst>
              </p:cNvPr>
              <p:cNvSpPr txBox="1">
                <a:spLocks noRot="1" noChangeAspect="1" noMove="1" noResize="1" noEditPoints="1" noAdjustHandles="1" noChangeArrowheads="1" noChangeShapeType="1" noTextEdit="1"/>
              </p:cNvSpPr>
              <p:nvPr/>
            </p:nvSpPr>
            <p:spPr>
              <a:xfrm>
                <a:off x="1072427" y="4237081"/>
                <a:ext cx="8888537" cy="2405352"/>
              </a:xfrm>
              <a:prstGeom prst="rect">
                <a:avLst/>
              </a:prstGeom>
              <a:blipFill>
                <a:blip r:embed="rId5"/>
                <a:stretch>
                  <a:fillRect l="-617" t="-2532" b="-1266"/>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7CDEF490-34BA-A8B8-0A6F-E80D0078C8EB}"/>
              </a:ext>
            </a:extLst>
          </p:cNvPr>
          <p:cNvSpPr txBox="1">
            <a:spLocks/>
          </p:cNvSpPr>
          <p:nvPr/>
        </p:nvSpPr>
        <p:spPr>
          <a:xfrm>
            <a:off x="1072427" y="3860539"/>
            <a:ext cx="9802936" cy="3765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600"/>
              </a:spcAft>
              <a:buClr>
                <a:schemeClr val="tx1"/>
              </a:buClr>
            </a:pPr>
            <a:r>
              <a:rPr lang="en-US" sz="2000" b="1" dirty="0">
                <a:solidFill>
                  <a:schemeClr val="tx1"/>
                </a:solidFill>
              </a:rPr>
              <a:t>Other benefits</a:t>
            </a:r>
          </a:p>
        </p:txBody>
      </p:sp>
    </p:spTree>
    <p:extLst>
      <p:ext uri="{BB962C8B-B14F-4D97-AF65-F5344CB8AC3E}">
        <p14:creationId xmlns:p14="http://schemas.microsoft.com/office/powerpoint/2010/main" val="28476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2674-6699-4B4D-D72C-68741DC223A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2">
                <a:extLst>
                  <a:ext uri="{FF2B5EF4-FFF2-40B4-BE49-F238E27FC236}">
                    <a16:creationId xmlns:a16="http://schemas.microsoft.com/office/drawing/2014/main" id="{2040D5B3-D840-B200-F06F-EFA5C86B8948}"/>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Smoothing Matters for Large </a:t>
                </a:r>
                <a14:m>
                  <m:oMath xmlns:m="http://schemas.openxmlformats.org/officeDocument/2006/math">
                    <m:r>
                      <a:rPr lang="en-US" sz="3600" b="0" i="1" smtClean="0">
                        <a:latin typeface="Cambria Math" panose="02040503050406030204" pitchFamily="18" charset="0"/>
                      </a:rPr>
                      <m:t>𝑛</m:t>
                    </m:r>
                  </m:oMath>
                </a14:m>
                <a:endParaRPr lang="en-US" sz="3600" dirty="0"/>
              </a:p>
            </p:txBody>
          </p:sp>
        </mc:Choice>
        <mc:Fallback xmlns="">
          <p:sp>
            <p:nvSpPr>
              <p:cNvPr id="4" name="Title 12">
                <a:extLst>
                  <a:ext uri="{FF2B5EF4-FFF2-40B4-BE49-F238E27FC236}">
                    <a16:creationId xmlns:a16="http://schemas.microsoft.com/office/drawing/2014/main" id="{2040D5B3-D840-B200-F06F-EFA5C86B8948}"/>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t="-22581" b="-4731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A02E4-B6E3-CCD2-68EC-0C254C92E29B}"/>
                  </a:ext>
                </a:extLst>
              </p:cNvPr>
              <p:cNvSpPr txBox="1">
                <a:spLocks/>
              </p:cNvSpPr>
              <p:nvPr/>
            </p:nvSpPr>
            <p:spPr>
              <a:xfrm>
                <a:off x="597813" y="1014081"/>
                <a:ext cx="9700430"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Suppose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𝑉</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20000</m:t>
                    </m:r>
                  </m:oMath>
                </a14:m>
                <a:r>
                  <a:rPr lang="en-US" sz="2000" dirty="0">
                    <a:solidFill>
                      <a:schemeClr val="tx1"/>
                    </a:solidFill>
                  </a:rPr>
                  <a:t> and let </a:t>
                </a:r>
                <a14:m>
                  <m:oMath xmlns:m="http://schemas.openxmlformats.org/officeDocument/2006/math">
                    <m:r>
                      <a:rPr lang="en-US" sz="2000" b="0" i="1" smtClean="0">
                        <a:solidFill>
                          <a:schemeClr val="tx1"/>
                        </a:solidFill>
                        <a:latin typeface="Cambria Math" panose="02040503050406030204" pitchFamily="18" charset="0"/>
                      </a:rPr>
                      <m:t>𝑘</m:t>
                    </m:r>
                  </m:oMath>
                </a14:m>
                <a:r>
                  <a:rPr lang="en-US" sz="2000" dirty="0">
                    <a:solidFill>
                      <a:schemeClr val="tx1"/>
                    </a:solidFill>
                  </a:rPr>
                  <a:t> refer to a sequence of consecutive terms: </a:t>
                </a:r>
                <a14:m>
                  <m:oMath xmlns:m="http://schemas.openxmlformats.org/officeDocument/2006/math">
                    <m:r>
                      <a:rPr lang="en-US" sz="2000" i="1" dirty="0" smtClean="0">
                        <a:solidFill>
                          <a:schemeClr val="tx1"/>
                        </a:solidFill>
                        <a:latin typeface="Cambria Math" panose="02040503050406030204" pitchFamily="18" charset="0"/>
                      </a:rPr>
                      <m:t>𝑘</m:t>
                    </m:r>
                  </m:oMath>
                </a14:m>
                <a:r>
                  <a:rPr lang="en-US" sz="2000" dirty="0">
                    <a:solidFill>
                      <a:schemeClr val="tx1"/>
                    </a:solidFill>
                  </a:rPr>
                  <a:t>-grams.</a:t>
                </a:r>
              </a:p>
            </p:txBody>
          </p:sp>
        </mc:Choice>
        <mc:Fallback xmlns="">
          <p:sp>
            <p:nvSpPr>
              <p:cNvPr id="3" name="Content Placeholder 2">
                <a:extLst>
                  <a:ext uri="{FF2B5EF4-FFF2-40B4-BE49-F238E27FC236}">
                    <a16:creationId xmlns:a16="http://schemas.microsoft.com/office/drawing/2014/main" id="{39DA02E4-B6E3-CCD2-68EC-0C254C92E29B}"/>
                  </a:ext>
                </a:extLst>
              </p:cNvPr>
              <p:cNvSpPr txBox="1">
                <a:spLocks noRot="1" noChangeAspect="1" noMove="1" noResize="1" noEditPoints="1" noAdjustHandles="1" noChangeArrowheads="1" noChangeShapeType="1" noTextEdit="1"/>
              </p:cNvSpPr>
              <p:nvPr/>
            </p:nvSpPr>
            <p:spPr>
              <a:xfrm>
                <a:off x="597813" y="1014081"/>
                <a:ext cx="9700430" cy="454955"/>
              </a:xfrm>
              <a:prstGeom prst="rect">
                <a:avLst/>
              </a:prstGeom>
              <a:blipFill>
                <a:blip r:embed="rId3"/>
                <a:stretch>
                  <a:fillRect l="-629" t="-13333"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EFEFB03C-E1BD-D49A-33EA-7383348D7B0F}"/>
                  </a:ext>
                </a:extLst>
              </p:cNvPr>
              <p:cNvSpPr txBox="1">
                <a:spLocks/>
              </p:cNvSpPr>
              <p:nvPr/>
            </p:nvSpPr>
            <p:spPr>
              <a:xfrm>
                <a:off x="1077498" y="1569446"/>
                <a:ext cx="3974187"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How many </a:t>
                </a:r>
                <a14:m>
                  <m:oMath xmlns:m="http://schemas.openxmlformats.org/officeDocument/2006/math">
                    <m:r>
                      <a:rPr lang="en-US" sz="2000" b="0" i="1" smtClean="0">
                        <a:solidFill>
                          <a:schemeClr val="tx1"/>
                        </a:solidFill>
                        <a:latin typeface="Cambria Math" panose="02040503050406030204" pitchFamily="18" charset="0"/>
                      </a:rPr>
                      <m:t>𝑘</m:t>
                    </m:r>
                  </m:oMath>
                </a14:m>
                <a:r>
                  <a:rPr lang="en-US" sz="2000" dirty="0">
                    <a:solidFill>
                      <a:schemeClr val="tx1"/>
                    </a:solidFill>
                  </a:rPr>
                  <a:t>-grams are possible?</a:t>
                </a:r>
              </a:p>
            </p:txBody>
          </p:sp>
        </mc:Choice>
        <mc:Fallback xmlns="">
          <p:sp>
            <p:nvSpPr>
              <p:cNvPr id="2" name="Content Placeholder 2">
                <a:extLst>
                  <a:ext uri="{FF2B5EF4-FFF2-40B4-BE49-F238E27FC236}">
                    <a16:creationId xmlns:a16="http://schemas.microsoft.com/office/drawing/2014/main" id="{EFEFB03C-E1BD-D49A-33EA-7383348D7B0F}"/>
                  </a:ext>
                </a:extLst>
              </p:cNvPr>
              <p:cNvSpPr txBox="1">
                <a:spLocks noRot="1" noChangeAspect="1" noMove="1" noResize="1" noEditPoints="1" noAdjustHandles="1" noChangeArrowheads="1" noChangeShapeType="1" noTextEdit="1"/>
              </p:cNvSpPr>
              <p:nvPr/>
            </p:nvSpPr>
            <p:spPr>
              <a:xfrm>
                <a:off x="1077498" y="1569446"/>
                <a:ext cx="3974187" cy="454955"/>
              </a:xfrm>
              <a:prstGeom prst="rect">
                <a:avLst/>
              </a:prstGeom>
              <a:blipFill>
                <a:blip r:embed="rId4"/>
                <a:stretch>
                  <a:fillRect l="-1687" t="-13333"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C6AD70-F995-EEA3-6A84-D6DA9576AB2F}"/>
                  </a:ext>
                </a:extLst>
              </p:cNvPr>
              <p:cNvSpPr txBox="1">
                <a:spLocks/>
              </p:cNvSpPr>
              <p:nvPr/>
            </p:nvSpPr>
            <p:spPr>
              <a:xfrm>
                <a:off x="5209083" y="1569446"/>
                <a:ext cx="771992"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p>
                        <m:sSupPr>
                          <m:ctrlPr>
                            <a:rPr lang="en-US" sz="2000" b="0" i="1" dirty="0" smtClean="0">
                              <a:solidFill>
                                <a:schemeClr val="tx1"/>
                              </a:solidFill>
                              <a:latin typeface="Cambria Math" panose="02040503050406030204" pitchFamily="18" charset="0"/>
                            </a:rPr>
                          </m:ctrlPr>
                        </m:sSupPr>
                        <m:e>
                          <m:d>
                            <m:dPr>
                              <m:begChr m:val="|"/>
                              <m:endChr m:val="|"/>
                              <m:ctrlPr>
                                <a:rPr lang="en-US" sz="200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rPr>
                                <m:t>𝑉</m:t>
                              </m:r>
                            </m:e>
                          </m:d>
                        </m:e>
                        <m:sup>
                          <m:r>
                            <a:rPr lang="en-US" sz="2000" b="0" i="1" dirty="0" smtClean="0">
                              <a:solidFill>
                                <a:schemeClr val="tx1"/>
                              </a:solidFill>
                              <a:latin typeface="Cambria Math" panose="02040503050406030204" pitchFamily="18" charset="0"/>
                            </a:rPr>
                            <m:t>𝑘</m:t>
                          </m:r>
                        </m:sup>
                      </m:sSup>
                    </m:oMath>
                  </m:oMathPara>
                </a14:m>
                <a:endParaRPr lang="en-US" sz="2000" dirty="0">
                  <a:solidFill>
                    <a:schemeClr val="tx1"/>
                  </a:solidFill>
                </a:endParaRPr>
              </a:p>
            </p:txBody>
          </p:sp>
        </mc:Choice>
        <mc:Fallback xmlns="">
          <p:sp>
            <p:nvSpPr>
              <p:cNvPr id="5" name="Content Placeholder 2">
                <a:extLst>
                  <a:ext uri="{FF2B5EF4-FFF2-40B4-BE49-F238E27FC236}">
                    <a16:creationId xmlns:a16="http://schemas.microsoft.com/office/drawing/2014/main" id="{09C6AD70-F995-EEA3-6A84-D6DA9576AB2F}"/>
                  </a:ext>
                </a:extLst>
              </p:cNvPr>
              <p:cNvSpPr txBox="1">
                <a:spLocks noRot="1" noChangeAspect="1" noMove="1" noResize="1" noEditPoints="1" noAdjustHandles="1" noChangeArrowheads="1" noChangeShapeType="1" noTextEdit="1"/>
              </p:cNvSpPr>
              <p:nvPr/>
            </p:nvSpPr>
            <p:spPr>
              <a:xfrm>
                <a:off x="5209083" y="1569446"/>
                <a:ext cx="771992" cy="4549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6E6C345-0C7B-91FB-4B48-33BF19560060}"/>
                  </a:ext>
                </a:extLst>
              </p:cNvPr>
              <p:cNvSpPr txBox="1">
                <a:spLocks/>
              </p:cNvSpPr>
              <p:nvPr/>
            </p:nvSpPr>
            <p:spPr>
              <a:xfrm>
                <a:off x="597813" y="2108723"/>
                <a:ext cx="6455059"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Now suppose we have a corpus of size </a:t>
                </a:r>
                <a14:m>
                  <m:oMath xmlns:m="http://schemas.openxmlformats.org/officeDocument/2006/math">
                    <m:r>
                      <a:rPr lang="en-US" sz="2000" b="0" i="1" smtClean="0">
                        <a:solidFill>
                          <a:schemeClr val="tx1"/>
                        </a:solidFill>
                        <a:latin typeface="Cambria Math" panose="02040503050406030204" pitchFamily="18" charset="0"/>
                      </a:rPr>
                      <m:t>𝑁</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000</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000</m:t>
                    </m:r>
                  </m:oMath>
                </a14:m>
                <a:r>
                  <a:rPr lang="en-US" sz="2000" dirty="0">
                    <a:solidFill>
                      <a:schemeClr val="tx1"/>
                    </a:solidFill>
                  </a:rPr>
                  <a:t>.</a:t>
                </a:r>
              </a:p>
            </p:txBody>
          </p:sp>
        </mc:Choice>
        <mc:Fallback xmlns="">
          <p:sp>
            <p:nvSpPr>
              <p:cNvPr id="7" name="Content Placeholder 2">
                <a:extLst>
                  <a:ext uri="{FF2B5EF4-FFF2-40B4-BE49-F238E27FC236}">
                    <a16:creationId xmlns:a16="http://schemas.microsoft.com/office/drawing/2014/main" id="{B6E6C345-0C7B-91FB-4B48-33BF19560060}"/>
                  </a:ext>
                </a:extLst>
              </p:cNvPr>
              <p:cNvSpPr txBox="1">
                <a:spLocks noRot="1" noChangeAspect="1" noMove="1" noResize="1" noEditPoints="1" noAdjustHandles="1" noChangeArrowheads="1" noChangeShapeType="1" noTextEdit="1"/>
              </p:cNvSpPr>
              <p:nvPr/>
            </p:nvSpPr>
            <p:spPr>
              <a:xfrm>
                <a:off x="597813" y="2108723"/>
                <a:ext cx="6455059" cy="454955"/>
              </a:xfrm>
              <a:prstGeom prst="rect">
                <a:avLst/>
              </a:prstGeom>
              <a:blipFill>
                <a:blip r:embed="rId6"/>
                <a:stretch>
                  <a:fillRect l="-944" t="-14667"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1738FF0-08E4-3751-9102-EE3992CBB9AD}"/>
                  </a:ext>
                </a:extLst>
              </p:cNvPr>
              <p:cNvSpPr txBox="1">
                <a:spLocks/>
              </p:cNvSpPr>
              <p:nvPr/>
            </p:nvSpPr>
            <p:spPr>
              <a:xfrm>
                <a:off x="1077498" y="2706452"/>
                <a:ext cx="6117781" cy="6947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What is the maximum number of distinct </a:t>
                </a:r>
                <a14:m>
                  <m:oMath xmlns:m="http://schemas.openxmlformats.org/officeDocument/2006/math">
                    <m:r>
                      <a:rPr lang="en-US" sz="2000" b="0" i="1" smtClean="0">
                        <a:solidFill>
                          <a:schemeClr val="tx1"/>
                        </a:solidFill>
                        <a:latin typeface="Cambria Math" panose="02040503050406030204" pitchFamily="18" charset="0"/>
                      </a:rPr>
                      <m:t>𝑘</m:t>
                    </m:r>
                  </m:oMath>
                </a14:m>
                <a:r>
                  <a:rPr lang="en-US" sz="2000" dirty="0">
                    <a:solidFill>
                      <a:schemeClr val="tx1"/>
                    </a:solidFill>
                  </a:rPr>
                  <a:t>-grams that would be observable in the corpus?</a:t>
                </a:r>
              </a:p>
            </p:txBody>
          </p:sp>
        </mc:Choice>
        <mc:Fallback xmlns="">
          <p:sp>
            <p:nvSpPr>
              <p:cNvPr id="9" name="Content Placeholder 2">
                <a:extLst>
                  <a:ext uri="{FF2B5EF4-FFF2-40B4-BE49-F238E27FC236}">
                    <a16:creationId xmlns:a16="http://schemas.microsoft.com/office/drawing/2014/main" id="{D1738FF0-08E4-3751-9102-EE3992CBB9AD}"/>
                  </a:ext>
                </a:extLst>
              </p:cNvPr>
              <p:cNvSpPr txBox="1">
                <a:spLocks noRot="1" noChangeAspect="1" noMove="1" noResize="1" noEditPoints="1" noAdjustHandles="1" noChangeArrowheads="1" noChangeShapeType="1" noTextEdit="1"/>
              </p:cNvSpPr>
              <p:nvPr/>
            </p:nvSpPr>
            <p:spPr>
              <a:xfrm>
                <a:off x="1077498" y="2706452"/>
                <a:ext cx="6117781" cy="694799"/>
              </a:xfrm>
              <a:prstGeom prst="rect">
                <a:avLst/>
              </a:prstGeom>
              <a:blipFill>
                <a:blip r:embed="rId7"/>
                <a:stretch>
                  <a:fillRect l="-1097" t="-9649"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96D07F0-5947-1104-4338-AD011650B47B}"/>
                  </a:ext>
                </a:extLst>
              </p:cNvPr>
              <p:cNvSpPr txBox="1">
                <a:spLocks/>
              </p:cNvSpPr>
              <p:nvPr/>
            </p:nvSpPr>
            <p:spPr>
              <a:xfrm>
                <a:off x="5321508" y="3125402"/>
                <a:ext cx="547141"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𝑁</m:t>
                      </m:r>
                    </m:oMath>
                  </m:oMathPara>
                </a14:m>
                <a:endParaRPr lang="en-US" sz="2000" dirty="0">
                  <a:solidFill>
                    <a:schemeClr val="tx1"/>
                  </a:solidFill>
                </a:endParaRPr>
              </a:p>
            </p:txBody>
          </p:sp>
        </mc:Choice>
        <mc:Fallback xmlns="">
          <p:sp>
            <p:nvSpPr>
              <p:cNvPr id="10" name="Content Placeholder 2">
                <a:extLst>
                  <a:ext uri="{FF2B5EF4-FFF2-40B4-BE49-F238E27FC236}">
                    <a16:creationId xmlns:a16="http://schemas.microsoft.com/office/drawing/2014/main" id="{596D07F0-5947-1104-4338-AD011650B47B}"/>
                  </a:ext>
                </a:extLst>
              </p:cNvPr>
              <p:cNvSpPr txBox="1">
                <a:spLocks noRot="1" noChangeAspect="1" noMove="1" noResize="1" noEditPoints="1" noAdjustHandles="1" noChangeArrowheads="1" noChangeShapeType="1" noTextEdit="1"/>
              </p:cNvSpPr>
              <p:nvPr/>
            </p:nvSpPr>
            <p:spPr>
              <a:xfrm>
                <a:off x="5321508" y="3125402"/>
                <a:ext cx="547141" cy="454955"/>
              </a:xfrm>
              <a:prstGeom prst="rect">
                <a:avLst/>
              </a:prstGeom>
              <a:blipFill>
                <a:blip r:embed="rId8"/>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F471D8A-7479-210D-1C68-A87ECA52C529}"/>
              </a:ext>
            </a:extLst>
          </p:cNvPr>
          <p:cNvSpPr txBox="1">
            <a:spLocks/>
          </p:cNvSpPr>
          <p:nvPr/>
        </p:nvSpPr>
        <p:spPr>
          <a:xfrm>
            <a:off x="7776311" y="1925495"/>
            <a:ext cx="2312069" cy="454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We can compute a sparsity ratio: </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78F3EE5-116D-6671-440C-3C310139814D}"/>
                  </a:ext>
                </a:extLst>
              </p:cNvPr>
              <p:cNvSpPr txBox="1">
                <a:spLocks/>
              </p:cNvSpPr>
              <p:nvPr/>
            </p:nvSpPr>
            <p:spPr>
              <a:xfrm>
                <a:off x="9919905" y="1863286"/>
                <a:ext cx="2113613" cy="8019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𝑆𝑝𝑎𝑟𝑠𝑖𝑡𝑦</m:t>
                      </m:r>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𝑉</m:t>
                              </m:r>
                            </m:e>
                            <m:sup>
                              <m:r>
                                <a:rPr lang="en-US" sz="2000" b="0" i="1" dirty="0" smtClean="0">
                                  <a:solidFill>
                                    <a:schemeClr val="tx1"/>
                                  </a:solidFill>
                                  <a:latin typeface="Cambria Math" panose="02040503050406030204" pitchFamily="18" charset="0"/>
                                </a:rPr>
                                <m:t>𝑘</m:t>
                              </m:r>
                            </m:sup>
                          </m:sSup>
                        </m:num>
                        <m:den>
                          <m:r>
                            <a:rPr lang="en-US" sz="2000" b="0" i="1" dirty="0" smtClean="0">
                              <a:solidFill>
                                <a:schemeClr val="tx1"/>
                              </a:solidFill>
                              <a:latin typeface="Cambria Math" panose="02040503050406030204" pitchFamily="18" charset="0"/>
                            </a:rPr>
                            <m:t>𝑁</m:t>
                          </m:r>
                        </m:den>
                      </m:f>
                    </m:oMath>
                  </m:oMathPara>
                </a14:m>
                <a:endParaRPr lang="en-US" sz="2000" dirty="0">
                  <a:solidFill>
                    <a:schemeClr val="tx1"/>
                  </a:solidFill>
                </a:endParaRPr>
              </a:p>
            </p:txBody>
          </p:sp>
        </mc:Choice>
        <mc:Fallback xmlns="">
          <p:sp>
            <p:nvSpPr>
              <p:cNvPr id="14" name="Content Placeholder 2">
                <a:extLst>
                  <a:ext uri="{FF2B5EF4-FFF2-40B4-BE49-F238E27FC236}">
                    <a16:creationId xmlns:a16="http://schemas.microsoft.com/office/drawing/2014/main" id="{B78F3EE5-116D-6671-440C-3C310139814D}"/>
                  </a:ext>
                </a:extLst>
              </p:cNvPr>
              <p:cNvSpPr txBox="1">
                <a:spLocks noRot="1" noChangeAspect="1" noMove="1" noResize="1" noEditPoints="1" noAdjustHandles="1" noChangeArrowheads="1" noChangeShapeType="1" noTextEdit="1"/>
              </p:cNvSpPr>
              <p:nvPr/>
            </p:nvSpPr>
            <p:spPr>
              <a:xfrm>
                <a:off x="9919905" y="1863286"/>
                <a:ext cx="2113613" cy="80197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51C7CC4-E355-E477-239A-3340B377558A}"/>
                  </a:ext>
                </a:extLst>
              </p:cNvPr>
              <p:cNvGraphicFramePr>
                <a:graphicFrameLocks noGrp="1"/>
              </p:cNvGraphicFramePr>
              <p:nvPr>
                <p:extLst>
                  <p:ext uri="{D42A27DB-BD31-4B8C-83A1-F6EECF244321}">
                    <p14:modId xmlns:p14="http://schemas.microsoft.com/office/powerpoint/2010/main" val="743499709"/>
                  </p:ext>
                </p:extLst>
              </p:nvPr>
            </p:nvGraphicFramePr>
            <p:xfrm>
              <a:off x="885668" y="3708929"/>
              <a:ext cx="8646830" cy="1859471"/>
            </p:xfrm>
            <a:graphic>
              <a:graphicData uri="http://schemas.openxmlformats.org/drawingml/2006/table">
                <a:tbl>
                  <a:tblPr firstRow="1" bandRow="1">
                    <a:tableStyleId>{1FECB4D8-DB02-4DC6-A0A2-4F2EBAE1DC90}</a:tableStyleId>
                  </a:tblPr>
                  <a:tblGrid>
                    <a:gridCol w="1729366">
                      <a:extLst>
                        <a:ext uri="{9D8B030D-6E8A-4147-A177-3AD203B41FA5}">
                          <a16:colId xmlns:a16="http://schemas.microsoft.com/office/drawing/2014/main" val="2702734145"/>
                        </a:ext>
                      </a:extLst>
                    </a:gridCol>
                    <a:gridCol w="1729366">
                      <a:extLst>
                        <a:ext uri="{9D8B030D-6E8A-4147-A177-3AD203B41FA5}">
                          <a16:colId xmlns:a16="http://schemas.microsoft.com/office/drawing/2014/main" val="1579559711"/>
                        </a:ext>
                      </a:extLst>
                    </a:gridCol>
                    <a:gridCol w="1729366">
                      <a:extLst>
                        <a:ext uri="{9D8B030D-6E8A-4147-A177-3AD203B41FA5}">
                          <a16:colId xmlns:a16="http://schemas.microsoft.com/office/drawing/2014/main" val="2087551341"/>
                        </a:ext>
                      </a:extLst>
                    </a:gridCol>
                    <a:gridCol w="1729366">
                      <a:extLst>
                        <a:ext uri="{9D8B030D-6E8A-4147-A177-3AD203B41FA5}">
                          <a16:colId xmlns:a16="http://schemas.microsoft.com/office/drawing/2014/main" val="2878305"/>
                        </a:ext>
                      </a:extLst>
                    </a:gridCol>
                    <a:gridCol w="1729366">
                      <a:extLst>
                        <a:ext uri="{9D8B030D-6E8A-4147-A177-3AD203B41FA5}">
                          <a16:colId xmlns:a16="http://schemas.microsoft.com/office/drawing/2014/main" val="3884776132"/>
                        </a:ext>
                      </a:extLst>
                    </a:gridCol>
                  </a:tblGrid>
                  <a:tr h="370840">
                    <a:tc>
                      <a:txBody>
                        <a:bodyPr/>
                        <a:lstStyle/>
                        <a:p>
                          <a:pPr algn="ctr">
                            <a:buNone/>
                          </a:pPr>
                          <a14:m>
                            <m:oMath xmlns:m="http://schemas.openxmlformats.org/officeDocument/2006/math">
                              <m:r>
                                <a:rPr lang="en-US" b="1" dirty="0" smtClean="0">
                                  <a:solidFill>
                                    <a:schemeClr val="tx1"/>
                                  </a:solidFill>
                                  <a:latin typeface="Cambria Math" panose="02040503050406030204" pitchFamily="18" charset="0"/>
                                </a:rPr>
                                <m:t>𝒌</m:t>
                              </m:r>
                            </m:oMath>
                          </a14:m>
                          <a:r>
                            <a:rPr lang="en-US" b="1" dirty="0">
                              <a:solidFill>
                                <a:schemeClr val="tx1"/>
                              </a:solidFill>
                            </a:rPr>
                            <a:t>-gram</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dirty="0" smtClean="0">
                                        <a:solidFill>
                                          <a:schemeClr val="tx1"/>
                                        </a:solidFill>
                                        <a:latin typeface="Cambria Math" panose="02040503050406030204" pitchFamily="18" charset="0"/>
                                      </a:rPr>
                                      <m:t>𝑽</m:t>
                                    </m:r>
                                  </m:e>
                                  <m:sup>
                                    <m:r>
                                      <a:rPr lang="en-US" b="1" dirty="0" smtClean="0">
                                        <a:solidFill>
                                          <a:schemeClr val="tx1"/>
                                        </a:solidFill>
                                        <a:latin typeface="Cambria Math" panose="02040503050406030204" pitchFamily="18" charset="0"/>
                                      </a:rPr>
                                      <m:t>𝒌</m:t>
                                    </m:r>
                                  </m:sup>
                                </m:sSup>
                              </m:oMath>
                            </m:oMathPara>
                          </a14:m>
                          <a:endParaRPr lang="en-US" b="1" dirty="0">
                            <a:solidFill>
                              <a:schemeClr val="tx1"/>
                            </a:solidFill>
                          </a:endParaRPr>
                        </a:p>
                      </a:txBody>
                      <a:tcPr anchor="ctr"/>
                    </a:tc>
                    <a:tc>
                      <a:txBody>
                        <a:bodyPr/>
                        <a:lstStyle/>
                        <a:p>
                          <a:pPr algn="ctr">
                            <a:buNone/>
                          </a:pPr>
                          <a:r>
                            <a:rPr lang="en-US" b="1" dirty="0">
                              <a:solidFill>
                                <a:schemeClr val="tx1"/>
                              </a:solidFill>
                            </a:rPr>
                            <a:t>Corpus (</a:t>
                          </a:r>
                          <a14:m>
                            <m:oMath xmlns:m="http://schemas.openxmlformats.org/officeDocument/2006/math">
                              <m:r>
                                <a:rPr lang="en-US" b="1" dirty="0" smtClean="0">
                                  <a:solidFill>
                                    <a:schemeClr val="tx1"/>
                                  </a:solidFill>
                                  <a:latin typeface="Cambria Math" panose="02040503050406030204" pitchFamily="18" charset="0"/>
                                </a:rPr>
                                <m:t>𝑵</m:t>
                              </m:r>
                            </m:oMath>
                          </a14:m>
                          <a:r>
                            <a:rPr lang="en-US" b="1" dirty="0">
                              <a:solidFill>
                                <a:schemeClr val="tx1"/>
                              </a:solidFill>
                            </a:rPr>
                            <a:t>)</a:t>
                          </a:r>
                        </a:p>
                      </a:txBody>
                      <a:tcPr anchor="ctr"/>
                    </a:tc>
                    <a:tc>
                      <a:txBody>
                        <a:bodyPr/>
                        <a:lstStyle/>
                        <a:p>
                          <a:pPr algn="ctr">
                            <a:buNone/>
                          </a:pPr>
                          <a:r>
                            <a:rPr lang="en-US" b="1" dirty="0">
                              <a:solidFill>
                                <a:schemeClr val="tx1"/>
                              </a:solidFill>
                            </a:rPr>
                            <a:t>Sparsity</a:t>
                          </a:r>
                        </a:p>
                      </a:txBody>
                      <a:tcPr anchor="ctr"/>
                    </a:tc>
                    <a:tc>
                      <a:txBody>
                        <a:bodyPr/>
                        <a:lstStyle/>
                        <a:p>
                          <a:pPr algn="ctr">
                            <a:buNone/>
                          </a:pPr>
                          <a:r>
                            <a:rPr lang="en-US" b="1" dirty="0">
                              <a:solidFill>
                                <a:schemeClr val="tx1"/>
                              </a:solidFill>
                            </a:rPr>
                            <a:t>Fraction Unseen</a:t>
                          </a:r>
                        </a:p>
                      </a:txBody>
                      <a:tcPr anchor="ctr"/>
                    </a:tc>
                    <a:extLst>
                      <a:ext uri="{0D108BD9-81ED-4DB2-BD59-A6C34878D82A}">
                        <a16:rowId xmlns:a16="http://schemas.microsoft.com/office/drawing/2014/main" val="3540822"/>
                      </a:ext>
                    </a:extLst>
                  </a:tr>
                  <a:tr h="370840">
                    <a:tc>
                      <a:txBody>
                        <a:bodyPr/>
                        <a:lstStyle/>
                        <a:p>
                          <a:pPr>
                            <a:buNone/>
                          </a:pPr>
                          <a14:m>
                            <m:oMath xmlns:m="http://schemas.openxmlformats.org/officeDocument/2006/math">
                              <m:r>
                                <a:rPr lang="en-US" dirty="0" smtClean="0">
                                  <a:latin typeface="Cambria Math" panose="02040503050406030204" pitchFamily="18" charset="0"/>
                                </a:rPr>
                                <m:t>𝑘</m:t>
                              </m:r>
                              <m:r>
                                <a:rPr lang="en-US" dirty="0" smtClean="0">
                                  <a:latin typeface="Cambria Math" panose="02040503050406030204" pitchFamily="18" charset="0"/>
                                </a:rPr>
                                <m:t>=</m:t>
                              </m:r>
                              <m:r>
                                <a:rPr lang="en-US" dirty="0" smtClean="0">
                                  <a:latin typeface="Cambria Math" panose="02040503050406030204" pitchFamily="18" charset="0"/>
                                </a:rPr>
                                <m:t>1</m:t>
                              </m:r>
                            </m:oMath>
                          </a14:m>
                          <a:r>
                            <a:rPr lang="en-US" dirty="0"/>
                            <a:t> (unigram)</a:t>
                          </a:r>
                        </a:p>
                      </a:txBody>
                      <a:tcPr anchor="ctr"/>
                    </a:tc>
                    <a:tc>
                      <a:txBody>
                        <a:bodyPr/>
                        <a:lstStyle/>
                        <a:p>
                          <a:pPr algn="ctr">
                            <a:buNone/>
                          </a:pPr>
                          <a:r>
                            <a:rPr lang="en-US" dirty="0"/>
                            <a:t>20,000</a:t>
                          </a:r>
                        </a:p>
                      </a:txBody>
                      <a:tcPr anchor="ctr"/>
                    </a:tc>
                    <a:tc>
                      <a:txBody>
                        <a:bodyPr/>
                        <a:lstStyle/>
                        <a:p>
                          <a:pPr algn="ctr">
                            <a:buNone/>
                          </a:pPr>
                          <a:r>
                            <a:rPr lang="en-US"/>
                            <a:t>1,000,000</a:t>
                          </a:r>
                        </a:p>
                      </a:txBody>
                      <a:tcPr anchor="ctr"/>
                    </a:tc>
                    <a:tc>
                      <a:txBody>
                        <a:bodyPr/>
                        <a:lstStyle/>
                        <a:p>
                          <a:pPr algn="ctr">
                            <a:buNone/>
                          </a:pPr>
                          <a:r>
                            <a:rPr lang="en-US"/>
                            <a:t>0.02</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02</m:t>
                                </m:r>
                              </m:oMath>
                            </m:oMathPara>
                          </a14:m>
                          <a:endParaRPr lang="en-US" dirty="0"/>
                        </a:p>
                      </a:txBody>
                      <a:tcPr anchor="ctr"/>
                    </a:tc>
                    <a:extLst>
                      <a:ext uri="{0D108BD9-81ED-4DB2-BD59-A6C34878D82A}">
                        <a16:rowId xmlns:a16="http://schemas.microsoft.com/office/drawing/2014/main" val="1620941509"/>
                      </a:ext>
                    </a:extLst>
                  </a:tr>
                  <a:tr h="370840">
                    <a:tc>
                      <a:txBody>
                        <a:bodyPr/>
                        <a:lstStyle/>
                        <a:p>
                          <a:pPr>
                            <a:buNone/>
                          </a:pPr>
                          <a14:m>
                            <m:oMath xmlns:m="http://schemas.openxmlformats.org/officeDocument/2006/math">
                              <m:r>
                                <a:rPr lang="en-US" dirty="0" smtClean="0">
                                  <a:latin typeface="Cambria Math" panose="02040503050406030204" pitchFamily="18" charset="0"/>
                                </a:rPr>
                                <m:t>𝑘</m:t>
                              </m:r>
                              <m:r>
                                <a:rPr lang="en-US" dirty="0" smtClean="0">
                                  <a:latin typeface="Cambria Math" panose="02040503050406030204" pitchFamily="18" charset="0"/>
                                </a:rPr>
                                <m:t>=</m:t>
                              </m:r>
                              <m:r>
                                <a:rPr lang="en-US" b="0" dirty="0" smtClean="0">
                                  <a:latin typeface="Cambria Math" panose="02040503050406030204" pitchFamily="18" charset="0"/>
                                </a:rPr>
                                <m:t>2</m:t>
                              </m:r>
                            </m:oMath>
                          </a14:m>
                          <a:r>
                            <a:rPr lang="en-US" dirty="0"/>
                            <a:t> (bigram)</a:t>
                          </a:r>
                        </a:p>
                      </a:txBody>
                      <a:tcPr anchor="ctr"/>
                    </a:tc>
                    <a:tc>
                      <a:txBody>
                        <a:bodyPr/>
                        <a:lstStyle/>
                        <a:p>
                          <a:pPr algn="ctr">
                            <a:buNone/>
                          </a:pPr>
                          <a:r>
                            <a:rPr lang="en-US" dirty="0"/>
                            <a:t>400M</a:t>
                          </a:r>
                        </a:p>
                      </a:txBody>
                      <a:tcPr anchor="ctr"/>
                    </a:tc>
                    <a:tc>
                      <a:txBody>
                        <a:bodyPr/>
                        <a:lstStyle/>
                        <a:p>
                          <a:pPr algn="ctr">
                            <a:buNone/>
                          </a:pPr>
                          <a:r>
                            <a:rPr lang="en-US"/>
                            <a:t>1,000,000</a:t>
                          </a:r>
                        </a:p>
                      </a:txBody>
                      <a:tcPr anchor="ctr"/>
                    </a:tc>
                    <a:tc>
                      <a:txBody>
                        <a:bodyPr/>
                        <a:lstStyle/>
                        <a:p>
                          <a:pPr algn="ctr">
                            <a:buNone/>
                          </a:pPr>
                          <a:r>
                            <a:rPr lang="en-US"/>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&gt;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997</m:t>
                                </m:r>
                              </m:oMath>
                            </m:oMathPara>
                          </a14:m>
                          <a:endParaRPr lang="en-US" dirty="0"/>
                        </a:p>
                      </a:txBody>
                      <a:tcPr anchor="ctr"/>
                    </a:tc>
                    <a:extLst>
                      <a:ext uri="{0D108BD9-81ED-4DB2-BD59-A6C34878D82A}">
                        <a16:rowId xmlns:a16="http://schemas.microsoft.com/office/drawing/2014/main" val="550393222"/>
                      </a:ext>
                    </a:extLst>
                  </a:tr>
                  <a:tr h="370840">
                    <a:tc>
                      <a:txBody>
                        <a:bodyPr/>
                        <a:lstStyle/>
                        <a:p>
                          <a:pPr>
                            <a:buNone/>
                          </a:pPr>
                          <a14:m>
                            <m:oMath xmlns:m="http://schemas.openxmlformats.org/officeDocument/2006/math">
                              <m:r>
                                <a:rPr lang="en-US" dirty="0" smtClean="0">
                                  <a:latin typeface="Cambria Math" panose="02040503050406030204" pitchFamily="18" charset="0"/>
                                </a:rPr>
                                <m:t>𝑘</m:t>
                              </m:r>
                              <m:r>
                                <a:rPr lang="en-US" dirty="0" smtClean="0">
                                  <a:latin typeface="Cambria Math" panose="02040503050406030204" pitchFamily="18" charset="0"/>
                                </a:rPr>
                                <m:t>=</m:t>
                              </m:r>
                              <m:r>
                                <a:rPr lang="en-US" b="0" dirty="0" smtClean="0">
                                  <a:latin typeface="Cambria Math" panose="02040503050406030204" pitchFamily="18" charset="0"/>
                                </a:rPr>
                                <m:t>3</m:t>
                              </m:r>
                            </m:oMath>
                          </a14:m>
                          <a:r>
                            <a:rPr lang="en-US" dirty="0"/>
                            <a:t> (trigram)</a:t>
                          </a:r>
                        </a:p>
                      </a:txBody>
                      <a:tcPr anchor="ctr"/>
                    </a:tc>
                    <a:tc>
                      <a:txBody>
                        <a:bodyPr/>
                        <a:lstStyle/>
                        <a:p>
                          <a:pPr algn="ctr">
                            <a:buNone/>
                          </a:pPr>
                          <a:r>
                            <a:rPr lang="en-US" dirty="0"/>
                            <a:t>8T</a:t>
                          </a:r>
                        </a:p>
                      </a:txBody>
                      <a:tcPr anchor="ctr"/>
                    </a:tc>
                    <a:tc>
                      <a:txBody>
                        <a:bodyPr/>
                        <a:lstStyle/>
                        <a:p>
                          <a:pPr algn="ctr">
                            <a:buNone/>
                          </a:pPr>
                          <a:r>
                            <a:rPr lang="en-US"/>
                            <a:t>1,000,000</a:t>
                          </a:r>
                        </a:p>
                      </a:txBody>
                      <a:tcPr anchor="ctr"/>
                    </a:tc>
                    <a:tc>
                      <a:txBody>
                        <a:bodyPr/>
                        <a:lstStyle/>
                        <a:p>
                          <a:pPr algn="ctr">
                            <a:buNone/>
                          </a:pPr>
                          <a:r>
                            <a:rPr lang="en-US"/>
                            <a:t>8M</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&gt;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9999</m:t>
                                </m:r>
                              </m:oMath>
                            </m:oMathPara>
                          </a14:m>
                          <a:endParaRPr lang="en-US" dirty="0"/>
                        </a:p>
                      </a:txBody>
                      <a:tcPr anchor="ctr"/>
                    </a:tc>
                    <a:extLst>
                      <a:ext uri="{0D108BD9-81ED-4DB2-BD59-A6C34878D82A}">
                        <a16:rowId xmlns:a16="http://schemas.microsoft.com/office/drawing/2014/main" val="1652603579"/>
                      </a:ext>
                    </a:extLst>
                  </a:tr>
                  <a:tr h="370840">
                    <a:tc>
                      <a:txBody>
                        <a:bodyPr/>
                        <a:lstStyle/>
                        <a:p>
                          <a:pPr>
                            <a:buNone/>
                          </a:pPr>
                          <a14:m>
                            <m:oMath xmlns:m="http://schemas.openxmlformats.org/officeDocument/2006/math">
                              <m:r>
                                <a:rPr lang="en-US" dirty="0" smtClean="0">
                                  <a:latin typeface="Cambria Math" panose="02040503050406030204" pitchFamily="18" charset="0"/>
                                </a:rPr>
                                <m:t>𝑘</m:t>
                              </m:r>
                              <m:r>
                                <a:rPr lang="en-US" dirty="0" smtClean="0">
                                  <a:latin typeface="Cambria Math" panose="02040503050406030204" pitchFamily="18" charset="0"/>
                                </a:rPr>
                                <m:t>=</m:t>
                              </m:r>
                              <m:r>
                                <a:rPr lang="en-US" b="0" dirty="0" smtClean="0">
                                  <a:latin typeface="Cambria Math" panose="02040503050406030204" pitchFamily="18" charset="0"/>
                                </a:rPr>
                                <m:t>4</m:t>
                              </m:r>
                            </m:oMath>
                          </a14:m>
                          <a:r>
                            <a:rPr lang="en-US" dirty="0"/>
                            <a:t> (4-gram)</a:t>
                          </a:r>
                        </a:p>
                      </a:txBody>
                      <a:tcPr anchor="ctr"/>
                    </a:tc>
                    <a:tc>
                      <a:txBody>
                        <a:bodyPr/>
                        <a:lstStyle/>
                        <a:p>
                          <a:pPr algn="ctr">
                            <a:buNone/>
                          </a:pPr>
                          <a:r>
                            <a:rPr lang="en-US" dirty="0"/>
                            <a:t>160 quadrillion</a:t>
                          </a:r>
                        </a:p>
                      </a:txBody>
                      <a:tcPr anchor="ctr"/>
                    </a:tc>
                    <a:tc>
                      <a:txBody>
                        <a:bodyPr/>
                        <a:lstStyle/>
                        <a:p>
                          <a:pPr algn="ctr">
                            <a:buNone/>
                          </a:pPr>
                          <a:r>
                            <a:rPr lang="en-US" dirty="0"/>
                            <a:t>1,000,000</a:t>
                          </a:r>
                        </a:p>
                      </a:txBody>
                      <a:tcPr anchor="ctr"/>
                    </a:tc>
                    <a:tc>
                      <a:txBody>
                        <a:bodyPr/>
                        <a:lstStyle/>
                        <a:p>
                          <a:pPr algn="ctr">
                            <a:buNone/>
                          </a:pPr>
                          <a:r>
                            <a:rPr lang="en-US" dirty="0"/>
                            <a:t>160B</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0</m:t>
                                </m:r>
                              </m:oMath>
                            </m:oMathPara>
                          </a14:m>
                          <a:endParaRPr lang="en-US" dirty="0"/>
                        </a:p>
                      </a:txBody>
                      <a:tcPr anchor="ctr"/>
                    </a:tc>
                    <a:extLst>
                      <a:ext uri="{0D108BD9-81ED-4DB2-BD59-A6C34878D82A}">
                        <a16:rowId xmlns:a16="http://schemas.microsoft.com/office/drawing/2014/main" val="3413413548"/>
                      </a:ext>
                    </a:extLst>
                  </a:tr>
                </a:tbl>
              </a:graphicData>
            </a:graphic>
          </p:graphicFrame>
        </mc:Choice>
        <mc:Fallback xmlns="">
          <p:graphicFrame>
            <p:nvGraphicFramePr>
              <p:cNvPr id="15" name="Table 14">
                <a:extLst>
                  <a:ext uri="{FF2B5EF4-FFF2-40B4-BE49-F238E27FC236}">
                    <a16:creationId xmlns:a16="http://schemas.microsoft.com/office/drawing/2014/main" id="{B51C7CC4-E355-E477-239A-3340B377558A}"/>
                  </a:ext>
                </a:extLst>
              </p:cNvPr>
              <p:cNvGraphicFramePr>
                <a:graphicFrameLocks noGrp="1"/>
              </p:cNvGraphicFramePr>
              <p:nvPr>
                <p:extLst>
                  <p:ext uri="{D42A27DB-BD31-4B8C-83A1-F6EECF244321}">
                    <p14:modId xmlns:p14="http://schemas.microsoft.com/office/powerpoint/2010/main" val="743499709"/>
                  </p:ext>
                </p:extLst>
              </p:nvPr>
            </p:nvGraphicFramePr>
            <p:xfrm>
              <a:off x="885668" y="3708929"/>
              <a:ext cx="8646830" cy="1859471"/>
            </p:xfrm>
            <a:graphic>
              <a:graphicData uri="http://schemas.openxmlformats.org/drawingml/2006/table">
                <a:tbl>
                  <a:tblPr firstRow="1" bandRow="1">
                    <a:tableStyleId>{1FECB4D8-DB02-4DC6-A0A2-4F2EBAE1DC90}</a:tableStyleId>
                  </a:tblPr>
                  <a:tblGrid>
                    <a:gridCol w="1729366">
                      <a:extLst>
                        <a:ext uri="{9D8B030D-6E8A-4147-A177-3AD203B41FA5}">
                          <a16:colId xmlns:a16="http://schemas.microsoft.com/office/drawing/2014/main" val="2702734145"/>
                        </a:ext>
                      </a:extLst>
                    </a:gridCol>
                    <a:gridCol w="1729366">
                      <a:extLst>
                        <a:ext uri="{9D8B030D-6E8A-4147-A177-3AD203B41FA5}">
                          <a16:colId xmlns:a16="http://schemas.microsoft.com/office/drawing/2014/main" val="1579559711"/>
                        </a:ext>
                      </a:extLst>
                    </a:gridCol>
                    <a:gridCol w="1729366">
                      <a:extLst>
                        <a:ext uri="{9D8B030D-6E8A-4147-A177-3AD203B41FA5}">
                          <a16:colId xmlns:a16="http://schemas.microsoft.com/office/drawing/2014/main" val="2087551341"/>
                        </a:ext>
                      </a:extLst>
                    </a:gridCol>
                    <a:gridCol w="1729366">
                      <a:extLst>
                        <a:ext uri="{9D8B030D-6E8A-4147-A177-3AD203B41FA5}">
                          <a16:colId xmlns:a16="http://schemas.microsoft.com/office/drawing/2014/main" val="2878305"/>
                        </a:ext>
                      </a:extLst>
                    </a:gridCol>
                    <a:gridCol w="1729366">
                      <a:extLst>
                        <a:ext uri="{9D8B030D-6E8A-4147-A177-3AD203B41FA5}">
                          <a16:colId xmlns:a16="http://schemas.microsoft.com/office/drawing/2014/main" val="3884776132"/>
                        </a:ext>
                      </a:extLst>
                    </a:gridCol>
                  </a:tblGrid>
                  <a:tr h="376111">
                    <a:tc>
                      <a:txBody>
                        <a:bodyPr/>
                        <a:lstStyle/>
                        <a:p>
                          <a:endParaRPr lang="en-US"/>
                        </a:p>
                      </a:txBody>
                      <a:tcPr anchor="ctr">
                        <a:blipFill>
                          <a:blip r:embed="rId10"/>
                          <a:stretch>
                            <a:fillRect l="-352" t="-6452" r="-400352" b="-417742"/>
                          </a:stretch>
                        </a:blipFill>
                      </a:tcPr>
                    </a:tc>
                    <a:tc>
                      <a:txBody>
                        <a:bodyPr/>
                        <a:lstStyle/>
                        <a:p>
                          <a:endParaRPr lang="en-US"/>
                        </a:p>
                      </a:txBody>
                      <a:tcPr anchor="ctr">
                        <a:blipFill>
                          <a:blip r:embed="rId10"/>
                          <a:stretch>
                            <a:fillRect l="-100352" t="-6452" r="-300352" b="-417742"/>
                          </a:stretch>
                        </a:blipFill>
                      </a:tcPr>
                    </a:tc>
                    <a:tc>
                      <a:txBody>
                        <a:bodyPr/>
                        <a:lstStyle/>
                        <a:p>
                          <a:endParaRPr lang="en-US"/>
                        </a:p>
                      </a:txBody>
                      <a:tcPr anchor="ctr">
                        <a:blipFill>
                          <a:blip r:embed="rId10"/>
                          <a:stretch>
                            <a:fillRect l="-201060" t="-6452" r="-201413" b="-417742"/>
                          </a:stretch>
                        </a:blipFill>
                      </a:tcPr>
                    </a:tc>
                    <a:tc>
                      <a:txBody>
                        <a:bodyPr/>
                        <a:lstStyle/>
                        <a:p>
                          <a:pPr algn="ctr">
                            <a:buNone/>
                          </a:pPr>
                          <a:r>
                            <a:rPr lang="en-US" b="1" dirty="0">
                              <a:solidFill>
                                <a:schemeClr val="tx1"/>
                              </a:solidFill>
                            </a:rPr>
                            <a:t>Sparsity</a:t>
                          </a:r>
                        </a:p>
                      </a:txBody>
                      <a:tcPr anchor="ctr"/>
                    </a:tc>
                    <a:tc>
                      <a:txBody>
                        <a:bodyPr/>
                        <a:lstStyle/>
                        <a:p>
                          <a:pPr algn="ctr">
                            <a:buNone/>
                          </a:pPr>
                          <a:r>
                            <a:rPr lang="en-US" b="1" dirty="0">
                              <a:solidFill>
                                <a:schemeClr val="tx1"/>
                              </a:solidFill>
                            </a:rPr>
                            <a:t>Fraction Unseen</a:t>
                          </a:r>
                        </a:p>
                      </a:txBody>
                      <a:tcPr anchor="ctr"/>
                    </a:tc>
                    <a:extLst>
                      <a:ext uri="{0D108BD9-81ED-4DB2-BD59-A6C34878D82A}">
                        <a16:rowId xmlns:a16="http://schemas.microsoft.com/office/drawing/2014/main" val="3540822"/>
                      </a:ext>
                    </a:extLst>
                  </a:tr>
                  <a:tr h="370840">
                    <a:tc>
                      <a:txBody>
                        <a:bodyPr/>
                        <a:lstStyle/>
                        <a:p>
                          <a:endParaRPr lang="en-US"/>
                        </a:p>
                      </a:txBody>
                      <a:tcPr anchor="ctr">
                        <a:blipFill>
                          <a:blip r:embed="rId10"/>
                          <a:stretch>
                            <a:fillRect l="-352" t="-108197" r="-400352" b="-324590"/>
                          </a:stretch>
                        </a:blipFill>
                      </a:tcPr>
                    </a:tc>
                    <a:tc>
                      <a:txBody>
                        <a:bodyPr/>
                        <a:lstStyle/>
                        <a:p>
                          <a:pPr algn="ctr">
                            <a:buNone/>
                          </a:pPr>
                          <a:r>
                            <a:rPr lang="en-US" dirty="0"/>
                            <a:t>20,000</a:t>
                          </a:r>
                        </a:p>
                      </a:txBody>
                      <a:tcPr anchor="ctr"/>
                    </a:tc>
                    <a:tc>
                      <a:txBody>
                        <a:bodyPr/>
                        <a:lstStyle/>
                        <a:p>
                          <a:pPr algn="ctr">
                            <a:buNone/>
                          </a:pPr>
                          <a:r>
                            <a:rPr lang="en-US"/>
                            <a:t>1,000,000</a:t>
                          </a:r>
                        </a:p>
                      </a:txBody>
                      <a:tcPr anchor="ctr"/>
                    </a:tc>
                    <a:tc>
                      <a:txBody>
                        <a:bodyPr/>
                        <a:lstStyle/>
                        <a:p>
                          <a:pPr algn="ctr">
                            <a:buNone/>
                          </a:pPr>
                          <a:r>
                            <a:rPr lang="en-US"/>
                            <a:t>0.02</a:t>
                          </a:r>
                        </a:p>
                      </a:txBody>
                      <a:tcPr anchor="ctr"/>
                    </a:tc>
                    <a:tc>
                      <a:txBody>
                        <a:bodyPr/>
                        <a:lstStyle/>
                        <a:p>
                          <a:endParaRPr lang="en-US"/>
                        </a:p>
                      </a:txBody>
                      <a:tcPr anchor="ctr">
                        <a:blipFill>
                          <a:blip r:embed="rId10"/>
                          <a:stretch>
                            <a:fillRect l="-400000" t="-108197" r="-704" b="-324590"/>
                          </a:stretch>
                        </a:blipFill>
                      </a:tcPr>
                    </a:tc>
                    <a:extLst>
                      <a:ext uri="{0D108BD9-81ED-4DB2-BD59-A6C34878D82A}">
                        <a16:rowId xmlns:a16="http://schemas.microsoft.com/office/drawing/2014/main" val="1620941509"/>
                      </a:ext>
                    </a:extLst>
                  </a:tr>
                  <a:tr h="370840">
                    <a:tc>
                      <a:txBody>
                        <a:bodyPr/>
                        <a:lstStyle/>
                        <a:p>
                          <a:endParaRPr lang="en-US"/>
                        </a:p>
                      </a:txBody>
                      <a:tcPr anchor="ctr">
                        <a:blipFill>
                          <a:blip r:embed="rId10"/>
                          <a:stretch>
                            <a:fillRect l="-352" t="-208197" r="-400352" b="-224590"/>
                          </a:stretch>
                        </a:blipFill>
                      </a:tcPr>
                    </a:tc>
                    <a:tc>
                      <a:txBody>
                        <a:bodyPr/>
                        <a:lstStyle/>
                        <a:p>
                          <a:pPr algn="ctr">
                            <a:buNone/>
                          </a:pPr>
                          <a:r>
                            <a:rPr lang="en-US" dirty="0"/>
                            <a:t>400M</a:t>
                          </a:r>
                        </a:p>
                      </a:txBody>
                      <a:tcPr anchor="ctr"/>
                    </a:tc>
                    <a:tc>
                      <a:txBody>
                        <a:bodyPr/>
                        <a:lstStyle/>
                        <a:p>
                          <a:pPr algn="ctr">
                            <a:buNone/>
                          </a:pPr>
                          <a:r>
                            <a:rPr lang="en-US"/>
                            <a:t>1,000,000</a:t>
                          </a:r>
                        </a:p>
                      </a:txBody>
                      <a:tcPr anchor="ctr"/>
                    </a:tc>
                    <a:tc>
                      <a:txBody>
                        <a:bodyPr/>
                        <a:lstStyle/>
                        <a:p>
                          <a:pPr algn="ctr">
                            <a:buNone/>
                          </a:pPr>
                          <a:r>
                            <a:rPr lang="en-US"/>
                            <a:t>400</a:t>
                          </a:r>
                        </a:p>
                      </a:txBody>
                      <a:tcPr anchor="ctr"/>
                    </a:tc>
                    <a:tc>
                      <a:txBody>
                        <a:bodyPr/>
                        <a:lstStyle/>
                        <a:p>
                          <a:endParaRPr lang="en-US"/>
                        </a:p>
                      </a:txBody>
                      <a:tcPr anchor="ctr">
                        <a:blipFill>
                          <a:blip r:embed="rId10"/>
                          <a:stretch>
                            <a:fillRect l="-400000" t="-208197" r="-704" b="-224590"/>
                          </a:stretch>
                        </a:blipFill>
                      </a:tcPr>
                    </a:tc>
                    <a:extLst>
                      <a:ext uri="{0D108BD9-81ED-4DB2-BD59-A6C34878D82A}">
                        <a16:rowId xmlns:a16="http://schemas.microsoft.com/office/drawing/2014/main" val="550393222"/>
                      </a:ext>
                    </a:extLst>
                  </a:tr>
                  <a:tr h="370840">
                    <a:tc>
                      <a:txBody>
                        <a:bodyPr/>
                        <a:lstStyle/>
                        <a:p>
                          <a:endParaRPr lang="en-US"/>
                        </a:p>
                      </a:txBody>
                      <a:tcPr anchor="ctr">
                        <a:blipFill>
                          <a:blip r:embed="rId10"/>
                          <a:stretch>
                            <a:fillRect l="-352" t="-308197" r="-400352" b="-124590"/>
                          </a:stretch>
                        </a:blipFill>
                      </a:tcPr>
                    </a:tc>
                    <a:tc>
                      <a:txBody>
                        <a:bodyPr/>
                        <a:lstStyle/>
                        <a:p>
                          <a:pPr algn="ctr">
                            <a:buNone/>
                          </a:pPr>
                          <a:r>
                            <a:rPr lang="en-US" dirty="0"/>
                            <a:t>8T</a:t>
                          </a:r>
                        </a:p>
                      </a:txBody>
                      <a:tcPr anchor="ctr"/>
                    </a:tc>
                    <a:tc>
                      <a:txBody>
                        <a:bodyPr/>
                        <a:lstStyle/>
                        <a:p>
                          <a:pPr algn="ctr">
                            <a:buNone/>
                          </a:pPr>
                          <a:r>
                            <a:rPr lang="en-US"/>
                            <a:t>1,000,000</a:t>
                          </a:r>
                        </a:p>
                      </a:txBody>
                      <a:tcPr anchor="ctr"/>
                    </a:tc>
                    <a:tc>
                      <a:txBody>
                        <a:bodyPr/>
                        <a:lstStyle/>
                        <a:p>
                          <a:pPr algn="ctr">
                            <a:buNone/>
                          </a:pPr>
                          <a:r>
                            <a:rPr lang="en-US"/>
                            <a:t>8M</a:t>
                          </a:r>
                        </a:p>
                      </a:txBody>
                      <a:tcPr anchor="ctr"/>
                    </a:tc>
                    <a:tc>
                      <a:txBody>
                        <a:bodyPr/>
                        <a:lstStyle/>
                        <a:p>
                          <a:endParaRPr lang="en-US"/>
                        </a:p>
                      </a:txBody>
                      <a:tcPr anchor="ctr">
                        <a:blipFill>
                          <a:blip r:embed="rId10"/>
                          <a:stretch>
                            <a:fillRect l="-400000" t="-308197" r="-704" b="-124590"/>
                          </a:stretch>
                        </a:blipFill>
                      </a:tcPr>
                    </a:tc>
                    <a:extLst>
                      <a:ext uri="{0D108BD9-81ED-4DB2-BD59-A6C34878D82A}">
                        <a16:rowId xmlns:a16="http://schemas.microsoft.com/office/drawing/2014/main" val="1652603579"/>
                      </a:ext>
                    </a:extLst>
                  </a:tr>
                  <a:tr h="370840">
                    <a:tc>
                      <a:txBody>
                        <a:bodyPr/>
                        <a:lstStyle/>
                        <a:p>
                          <a:endParaRPr lang="en-US"/>
                        </a:p>
                      </a:txBody>
                      <a:tcPr anchor="ctr">
                        <a:blipFill>
                          <a:blip r:embed="rId10"/>
                          <a:stretch>
                            <a:fillRect l="-352" t="-408197" r="-400352" b="-24590"/>
                          </a:stretch>
                        </a:blipFill>
                      </a:tcPr>
                    </a:tc>
                    <a:tc>
                      <a:txBody>
                        <a:bodyPr/>
                        <a:lstStyle/>
                        <a:p>
                          <a:pPr algn="ctr">
                            <a:buNone/>
                          </a:pPr>
                          <a:r>
                            <a:rPr lang="en-US" dirty="0"/>
                            <a:t>160 quadrillion</a:t>
                          </a:r>
                        </a:p>
                      </a:txBody>
                      <a:tcPr anchor="ctr"/>
                    </a:tc>
                    <a:tc>
                      <a:txBody>
                        <a:bodyPr/>
                        <a:lstStyle/>
                        <a:p>
                          <a:pPr algn="ctr">
                            <a:buNone/>
                          </a:pPr>
                          <a:r>
                            <a:rPr lang="en-US" dirty="0"/>
                            <a:t>1,000,000</a:t>
                          </a:r>
                        </a:p>
                      </a:txBody>
                      <a:tcPr anchor="ctr"/>
                    </a:tc>
                    <a:tc>
                      <a:txBody>
                        <a:bodyPr/>
                        <a:lstStyle/>
                        <a:p>
                          <a:pPr algn="ctr">
                            <a:buNone/>
                          </a:pPr>
                          <a:r>
                            <a:rPr lang="en-US" dirty="0"/>
                            <a:t>160B</a:t>
                          </a:r>
                        </a:p>
                      </a:txBody>
                      <a:tcPr anchor="ctr"/>
                    </a:tc>
                    <a:tc>
                      <a:txBody>
                        <a:bodyPr/>
                        <a:lstStyle/>
                        <a:p>
                          <a:endParaRPr lang="en-US"/>
                        </a:p>
                      </a:txBody>
                      <a:tcPr anchor="ctr">
                        <a:blipFill>
                          <a:blip r:embed="rId10"/>
                          <a:stretch>
                            <a:fillRect l="-400000" t="-408197" r="-704" b="-24590"/>
                          </a:stretch>
                        </a:blipFill>
                      </a:tcPr>
                    </a:tc>
                    <a:extLst>
                      <a:ext uri="{0D108BD9-81ED-4DB2-BD59-A6C34878D82A}">
                        <a16:rowId xmlns:a16="http://schemas.microsoft.com/office/drawing/2014/main" val="3413413548"/>
                      </a:ext>
                    </a:extLst>
                  </a:tr>
                </a:tbl>
              </a:graphicData>
            </a:graphic>
          </p:graphicFrame>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F6B6D5F-0DC3-DE42-0D7A-00857BEEF6A1}"/>
                  </a:ext>
                </a:extLst>
              </p:cNvPr>
              <p:cNvSpPr txBox="1">
                <a:spLocks/>
              </p:cNvSpPr>
              <p:nvPr/>
            </p:nvSpPr>
            <p:spPr>
              <a:xfrm>
                <a:off x="9511498" y="4766428"/>
                <a:ext cx="2113613" cy="8019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func>
                        <m:funcPr>
                          <m:ctrlPr>
                            <a:rPr lang="en-US" sz="2200" b="0" i="1" dirty="0" smtClean="0">
                              <a:solidFill>
                                <a:schemeClr val="tx1"/>
                              </a:solidFill>
                              <a:latin typeface="Cambria Math" panose="02040503050406030204" pitchFamily="18" charset="0"/>
                            </a:rPr>
                          </m:ctrlPr>
                        </m:funcPr>
                        <m:fName>
                          <m:limLow>
                            <m:limLowPr>
                              <m:ctrlPr>
                                <a:rPr lang="en-US" sz="2200" b="0" i="1" dirty="0" smtClean="0">
                                  <a:solidFill>
                                    <a:schemeClr val="tx1"/>
                                  </a:solidFill>
                                  <a:latin typeface="Cambria Math" panose="02040503050406030204" pitchFamily="18" charset="0"/>
                                </a:rPr>
                              </m:ctrlPr>
                            </m:limLowPr>
                            <m:e>
                              <m:r>
                                <m:rPr>
                                  <m:sty m:val="p"/>
                                </m:rPr>
                                <a:rPr lang="en-US" sz="2200" b="0" i="0" dirty="0" smtClean="0">
                                  <a:solidFill>
                                    <a:schemeClr val="tx1"/>
                                  </a:solidFill>
                                  <a:latin typeface="Cambria Math" panose="02040503050406030204" pitchFamily="18" charset="0"/>
                                </a:rPr>
                                <m:t>lim</m:t>
                              </m:r>
                            </m:e>
                            <m:lim>
                              <m:r>
                                <a:rPr lang="en-US" sz="2200" b="0" i="1" dirty="0" smtClean="0">
                                  <a:solidFill>
                                    <a:schemeClr val="tx1"/>
                                  </a:solidFill>
                                  <a:latin typeface="Cambria Math" panose="02040503050406030204" pitchFamily="18" charset="0"/>
                                </a:rPr>
                                <m:t>𝑘</m:t>
                              </m:r>
                              <m:r>
                                <a:rPr lang="en-US" sz="2200" b="0" i="1" dirty="0" smtClean="0">
                                  <a:solidFill>
                                    <a:schemeClr val="tx1"/>
                                  </a:solidFill>
                                  <a:latin typeface="Cambria Math" panose="02040503050406030204" pitchFamily="18" charset="0"/>
                                </a:rPr>
                                <m:t>→</m:t>
                              </m:r>
                              <m:r>
                                <a:rPr lang="en-US" sz="2200" b="0" i="1" dirty="0" smtClean="0">
                                  <a:solidFill>
                                    <a:schemeClr val="tx1"/>
                                  </a:solidFill>
                                  <a:latin typeface="Cambria Math" panose="02040503050406030204" pitchFamily="18" charset="0"/>
                                </a:rPr>
                                <m:t>∞</m:t>
                              </m:r>
                            </m:lim>
                          </m:limLow>
                        </m:fName>
                        <m:e>
                          <m:f>
                            <m:fPr>
                              <m:ctrlPr>
                                <a:rPr lang="en-US" sz="2200" b="0" i="1" dirty="0" smtClean="0">
                                  <a:solidFill>
                                    <a:schemeClr val="tx1"/>
                                  </a:solidFill>
                                  <a:latin typeface="Cambria Math" panose="02040503050406030204" pitchFamily="18" charset="0"/>
                                </a:rPr>
                              </m:ctrlPr>
                            </m:fPr>
                            <m:num>
                              <m:sSup>
                                <m:sSupPr>
                                  <m:ctrlPr>
                                    <a:rPr lang="en-US" sz="2200" b="0" i="1" dirty="0" smtClean="0">
                                      <a:solidFill>
                                        <a:schemeClr val="tx1"/>
                                      </a:solidFill>
                                      <a:latin typeface="Cambria Math" panose="02040503050406030204" pitchFamily="18" charset="0"/>
                                    </a:rPr>
                                  </m:ctrlPr>
                                </m:sSupPr>
                                <m:e>
                                  <m:r>
                                    <a:rPr lang="en-US" sz="2200" b="0" i="1" dirty="0" smtClean="0">
                                      <a:solidFill>
                                        <a:schemeClr val="tx1"/>
                                      </a:solidFill>
                                      <a:latin typeface="Cambria Math" panose="02040503050406030204" pitchFamily="18" charset="0"/>
                                    </a:rPr>
                                    <m:t>𝑉</m:t>
                                  </m:r>
                                </m:e>
                                <m:sup>
                                  <m:r>
                                    <a:rPr lang="en-US" sz="2200" b="0" i="1" dirty="0" smtClean="0">
                                      <a:solidFill>
                                        <a:schemeClr val="tx1"/>
                                      </a:solidFill>
                                      <a:latin typeface="Cambria Math" panose="02040503050406030204" pitchFamily="18" charset="0"/>
                                    </a:rPr>
                                    <m:t>𝑘</m:t>
                                  </m:r>
                                </m:sup>
                              </m:sSup>
                            </m:num>
                            <m:den>
                              <m:r>
                                <a:rPr lang="en-US" sz="2200" b="0" i="1" dirty="0" smtClean="0">
                                  <a:solidFill>
                                    <a:schemeClr val="tx1"/>
                                  </a:solidFill>
                                  <a:latin typeface="Cambria Math" panose="02040503050406030204" pitchFamily="18" charset="0"/>
                                </a:rPr>
                                <m:t>𝑁</m:t>
                              </m:r>
                            </m:den>
                          </m:f>
                          <m:r>
                            <a:rPr lang="en-US" sz="2200" b="0" i="1" dirty="0" smtClean="0">
                              <a:solidFill>
                                <a:schemeClr val="tx1"/>
                              </a:solidFill>
                              <a:latin typeface="Cambria Math" panose="02040503050406030204" pitchFamily="18" charset="0"/>
                            </a:rPr>
                            <m:t>=</m:t>
                          </m:r>
                        </m:e>
                      </m:func>
                    </m:oMath>
                  </m:oMathPara>
                </a14:m>
                <a:endParaRPr lang="en-US" sz="2200" dirty="0">
                  <a:solidFill>
                    <a:schemeClr val="tx1"/>
                  </a:solidFill>
                </a:endParaRPr>
              </a:p>
            </p:txBody>
          </p:sp>
        </mc:Choice>
        <mc:Fallback xmlns="">
          <p:sp>
            <p:nvSpPr>
              <p:cNvPr id="16" name="Content Placeholder 2">
                <a:extLst>
                  <a:ext uri="{FF2B5EF4-FFF2-40B4-BE49-F238E27FC236}">
                    <a16:creationId xmlns:a16="http://schemas.microsoft.com/office/drawing/2014/main" id="{5F6B6D5F-0DC3-DE42-0D7A-00857BEEF6A1}"/>
                  </a:ext>
                </a:extLst>
              </p:cNvPr>
              <p:cNvSpPr txBox="1">
                <a:spLocks noRot="1" noChangeAspect="1" noMove="1" noResize="1" noEditPoints="1" noAdjustHandles="1" noChangeArrowheads="1" noChangeShapeType="1" noTextEdit="1"/>
              </p:cNvSpPr>
              <p:nvPr/>
            </p:nvSpPr>
            <p:spPr>
              <a:xfrm>
                <a:off x="9511498" y="4766428"/>
                <a:ext cx="2113613" cy="80197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5065AE-FA50-A8FB-F6AF-A7D74B3097CF}"/>
                  </a:ext>
                </a:extLst>
              </p:cNvPr>
              <p:cNvSpPr txBox="1"/>
              <p:nvPr/>
            </p:nvSpPr>
            <p:spPr>
              <a:xfrm>
                <a:off x="471488" y="5890962"/>
                <a:ext cx="11223769" cy="713400"/>
              </a:xfrm>
              <a:prstGeom prst="rect">
                <a:avLst/>
              </a:prstGeom>
              <a:noFill/>
              <a:ln>
                <a:noFill/>
              </a:ln>
            </p:spPr>
            <p:txBody>
              <a:bodyPr wrap="square">
                <a:spAutoFit/>
              </a:bodyPr>
              <a:lstStyle/>
              <a:p>
                <a:pPr algn="ctr"/>
                <a:r>
                  <a:rPr lang="en-US" sz="2000" dirty="0"/>
                  <a:t>Since </a:t>
                </a:r>
                <a14:m>
                  <m:oMath xmlns:m="http://schemas.openxmlformats.org/officeDocument/2006/math">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𝑉</m:t>
                        </m:r>
                      </m:e>
                      <m:sup>
                        <m:r>
                          <a:rPr lang="en-US" sz="2000" i="1" dirty="0" smtClean="0">
                            <a:latin typeface="Cambria Math" panose="02040503050406030204" pitchFamily="18" charset="0"/>
                          </a:rPr>
                          <m:t>𝑘</m:t>
                        </m:r>
                      </m:sup>
                    </m:sSup>
                  </m:oMath>
                </a14:m>
                <a:r>
                  <a:rPr lang="en-US" sz="2000" dirty="0"/>
                  <a:t> grows exponentially while the corpus is fixed, larger </a:t>
                </a:r>
                <a14:m>
                  <m:oMath xmlns:m="http://schemas.openxmlformats.org/officeDocument/2006/math">
                    <m:r>
                      <a:rPr lang="en-US" sz="2000" i="1" dirty="0" smtClean="0">
                        <a:latin typeface="Cambria Math" panose="02040503050406030204" pitchFamily="18" charset="0"/>
                      </a:rPr>
                      <m:t>𝑘</m:t>
                    </m:r>
                  </m:oMath>
                </a14:m>
                <a:r>
                  <a:rPr lang="en-US" sz="2000" dirty="0"/>
                  <a:t>-grams are almost never observed. Smoothing is essential to handle the inevitable unseen sequences in test data.</a:t>
                </a:r>
              </a:p>
            </p:txBody>
          </p:sp>
        </mc:Choice>
        <mc:Fallback xmlns="">
          <p:sp>
            <p:nvSpPr>
              <p:cNvPr id="18" name="TextBox 17">
                <a:extLst>
                  <a:ext uri="{FF2B5EF4-FFF2-40B4-BE49-F238E27FC236}">
                    <a16:creationId xmlns:a16="http://schemas.microsoft.com/office/drawing/2014/main" id="{205065AE-FA50-A8FB-F6AF-A7D74B3097CF}"/>
                  </a:ext>
                </a:extLst>
              </p:cNvPr>
              <p:cNvSpPr txBox="1">
                <a:spLocks noRot="1" noChangeAspect="1" noMove="1" noResize="1" noEditPoints="1" noAdjustHandles="1" noChangeArrowheads="1" noChangeShapeType="1" noTextEdit="1"/>
              </p:cNvSpPr>
              <p:nvPr/>
            </p:nvSpPr>
            <p:spPr>
              <a:xfrm>
                <a:off x="471488" y="5890962"/>
                <a:ext cx="11223769" cy="713400"/>
              </a:xfrm>
              <a:prstGeom prst="rect">
                <a:avLst/>
              </a:prstGeom>
              <a:blipFill>
                <a:blip r:embed="rId12"/>
                <a:stretch>
                  <a:fillRect t="-3419" b="-145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51BB5F16-5E0A-D85D-4067-876F142B9A31}"/>
                  </a:ext>
                </a:extLst>
              </p:cNvPr>
              <p:cNvSpPr txBox="1">
                <a:spLocks/>
              </p:cNvSpPr>
              <p:nvPr/>
            </p:nvSpPr>
            <p:spPr>
              <a:xfrm>
                <a:off x="11132230" y="4977413"/>
                <a:ext cx="563028" cy="3800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oMath>
                  </m:oMathPara>
                </a14:m>
                <a:endParaRPr lang="en-US" sz="2200" dirty="0">
                  <a:solidFill>
                    <a:schemeClr val="tx1"/>
                  </a:solidFill>
                </a:endParaRPr>
              </a:p>
            </p:txBody>
          </p:sp>
        </mc:Choice>
        <mc:Fallback xmlns="">
          <p:sp>
            <p:nvSpPr>
              <p:cNvPr id="19" name="Content Placeholder 2">
                <a:extLst>
                  <a:ext uri="{FF2B5EF4-FFF2-40B4-BE49-F238E27FC236}">
                    <a16:creationId xmlns:a16="http://schemas.microsoft.com/office/drawing/2014/main" id="{51BB5F16-5E0A-D85D-4067-876F142B9A31}"/>
                  </a:ext>
                </a:extLst>
              </p:cNvPr>
              <p:cNvSpPr txBox="1">
                <a:spLocks noRot="1" noChangeAspect="1" noMove="1" noResize="1" noEditPoints="1" noAdjustHandles="1" noChangeArrowheads="1" noChangeShapeType="1" noTextEdit="1"/>
              </p:cNvSpPr>
              <p:nvPr/>
            </p:nvSpPr>
            <p:spPr>
              <a:xfrm>
                <a:off x="11132230" y="4977413"/>
                <a:ext cx="563028" cy="38000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18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0" grpId="0"/>
      <p:bldP spid="12" grpId="0"/>
      <p:bldP spid="14"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E8B6-5636-FF0E-18A1-6583869CD39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DE64C5C-6343-B72D-50BA-CE44AB2CB8E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Question</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D6343A5-9E05-8005-1958-8EE1E91857FC}"/>
                  </a:ext>
                </a:extLst>
              </p:cNvPr>
              <p:cNvSpPr txBox="1">
                <a:spLocks/>
              </p:cNvSpPr>
              <p:nvPr/>
            </p:nvSpPr>
            <p:spPr>
              <a:xfrm>
                <a:off x="716819" y="1221914"/>
                <a:ext cx="6218936" cy="23874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b="1" dirty="0">
                    <a:solidFill>
                      <a:schemeClr val="tx1"/>
                    </a:solidFill>
                  </a:rPr>
                  <a:t>Smoothing is increasingly useful for n-grams when:</a:t>
                </a:r>
              </a:p>
              <a:p>
                <a:pPr marL="914400" lvl="1" indent="-457200" algn="l">
                  <a:buClr>
                    <a:schemeClr val="tx1"/>
                  </a:buClr>
                  <a:buFont typeface="+mj-lt"/>
                  <a:buAutoNum type="alphaUcPeriod"/>
                </a:pPr>
                <a14:m>
                  <m:oMath xmlns:m="http://schemas.openxmlformats.org/officeDocument/2006/math">
                    <m:r>
                      <a:rPr lang="en-US" sz="2200" i="1" dirty="0" smtClean="0">
                        <a:solidFill>
                          <a:schemeClr val="tx1"/>
                        </a:solidFill>
                        <a:latin typeface="Cambria Math" panose="02040503050406030204" pitchFamily="18" charset="0"/>
                      </a:rPr>
                      <m:t>𝑛</m:t>
                    </m:r>
                  </m:oMath>
                </a14:m>
                <a:r>
                  <a:rPr lang="en-US" sz="2200" dirty="0">
                    <a:solidFill>
                      <a:schemeClr val="tx1"/>
                    </a:solidFill>
                  </a:rPr>
                  <a:t> gets larger</a:t>
                </a:r>
              </a:p>
              <a:p>
                <a:pPr marL="914400" lvl="1" indent="-457200" algn="l">
                  <a:buClr>
                    <a:schemeClr val="tx1"/>
                  </a:buClr>
                  <a:buFont typeface="+mj-lt"/>
                  <a:buAutoNum type="alphaUcPeriod"/>
                </a:pPr>
                <a14:m>
                  <m:oMath xmlns:m="http://schemas.openxmlformats.org/officeDocument/2006/math">
                    <m:r>
                      <a:rPr lang="en-US" sz="2200" i="1" dirty="0">
                        <a:solidFill>
                          <a:schemeClr val="tx1"/>
                        </a:solidFill>
                        <a:latin typeface="Cambria Math" panose="02040503050406030204" pitchFamily="18" charset="0"/>
                      </a:rPr>
                      <m:t>𝑛</m:t>
                    </m:r>
                  </m:oMath>
                </a14:m>
                <a:r>
                  <a:rPr lang="en-US" sz="2200" dirty="0">
                    <a:solidFill>
                      <a:schemeClr val="tx1"/>
                    </a:solidFill>
                  </a:rPr>
                  <a:t> gets smaller</a:t>
                </a:r>
              </a:p>
              <a:p>
                <a:pPr marL="914400" lvl="1" indent="-457200" algn="l">
                  <a:buClr>
                    <a:schemeClr val="tx1"/>
                  </a:buClr>
                  <a:buFont typeface="+mj-lt"/>
                  <a:buAutoNum type="alphaUcPeriod"/>
                </a:pPr>
                <a:r>
                  <a:rPr lang="en-US" sz="2200" dirty="0">
                    <a:solidFill>
                      <a:schemeClr val="tx1"/>
                    </a:solidFill>
                  </a:rPr>
                  <a:t>Always the same</a:t>
                </a:r>
              </a:p>
              <a:p>
                <a:pPr marL="914400" lvl="1" indent="-457200" algn="l">
                  <a:buClr>
                    <a:schemeClr val="tx1"/>
                  </a:buClr>
                  <a:buFont typeface="+mj-lt"/>
                  <a:buAutoNum type="alphaUcPeriod"/>
                </a:pPr>
                <a14:m>
                  <m:oMath xmlns:m="http://schemas.openxmlformats.org/officeDocument/2006/math">
                    <m:r>
                      <a:rPr lang="en-US" sz="2200" i="1" dirty="0">
                        <a:solidFill>
                          <a:schemeClr val="tx1"/>
                        </a:solidFill>
                        <a:latin typeface="Cambria Math" panose="02040503050406030204" pitchFamily="18" charset="0"/>
                      </a:rPr>
                      <m:t>𝑛</m:t>
                    </m:r>
                  </m:oMath>
                </a14:m>
                <a:r>
                  <a:rPr lang="en-US" sz="2200" dirty="0">
                    <a:solidFill>
                      <a:schemeClr val="tx1"/>
                    </a:solidFill>
                  </a:rPr>
                  <a:t> larger than </a:t>
                </a:r>
                <a14:m>
                  <m:oMath xmlns:m="http://schemas.openxmlformats.org/officeDocument/2006/math">
                    <m:r>
                      <a:rPr lang="en-US" sz="2200" b="0" i="1" smtClean="0">
                        <a:solidFill>
                          <a:schemeClr val="tx1"/>
                        </a:solidFill>
                        <a:latin typeface="Cambria Math" panose="02040503050406030204" pitchFamily="18" charset="0"/>
                      </a:rPr>
                      <m:t>10</m:t>
                    </m:r>
                  </m:oMath>
                </a14:m>
                <a:endParaRPr lang="en-US" sz="2200" dirty="0">
                  <a:solidFill>
                    <a:schemeClr val="tx1"/>
                  </a:solidFill>
                </a:endParaRPr>
              </a:p>
            </p:txBody>
          </p:sp>
        </mc:Choice>
        <mc:Fallback xmlns="">
          <p:sp>
            <p:nvSpPr>
              <p:cNvPr id="2" name="Content Placeholder 2">
                <a:extLst>
                  <a:ext uri="{FF2B5EF4-FFF2-40B4-BE49-F238E27FC236}">
                    <a16:creationId xmlns:a16="http://schemas.microsoft.com/office/drawing/2014/main" id="{BD6343A5-9E05-8005-1958-8EE1E91857FC}"/>
                  </a:ext>
                </a:extLst>
              </p:cNvPr>
              <p:cNvSpPr txBox="1">
                <a:spLocks noRot="1" noChangeAspect="1" noMove="1" noResize="1" noEditPoints="1" noAdjustHandles="1" noChangeArrowheads="1" noChangeShapeType="1" noTextEdit="1"/>
              </p:cNvSpPr>
              <p:nvPr/>
            </p:nvSpPr>
            <p:spPr>
              <a:xfrm>
                <a:off x="716819" y="1221914"/>
                <a:ext cx="6218936" cy="2387477"/>
              </a:xfrm>
              <a:prstGeom prst="rect">
                <a:avLst/>
              </a:prstGeom>
              <a:blipFill>
                <a:blip r:embed="rId2"/>
                <a:stretch>
                  <a:fillRect l="-1275" t="-3061"/>
                </a:stretch>
              </a:blipFill>
            </p:spPr>
            <p:txBody>
              <a:bodyPr/>
              <a:lstStyle/>
              <a:p>
                <a:r>
                  <a:rPr lang="en-US">
                    <a:noFill/>
                  </a:rPr>
                  <a:t> </a:t>
                </a:r>
              </a:p>
            </p:txBody>
          </p:sp>
        </mc:Fallback>
      </mc:AlternateContent>
      <p:pic>
        <p:nvPicPr>
          <p:cNvPr id="22" name="Graphic 21" descr="Checkmark with solid fill">
            <a:extLst>
              <a:ext uri="{FF2B5EF4-FFF2-40B4-BE49-F238E27FC236}">
                <a16:creationId xmlns:a16="http://schemas.microsoft.com/office/drawing/2014/main" id="{A9B3E87E-FA00-5F5E-F28A-D8E13A00B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6376" y="1663257"/>
            <a:ext cx="302771" cy="30277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35D0F0-DE51-1464-A412-7A869E71EE8E}"/>
                  </a:ext>
                </a:extLst>
              </p:cNvPr>
              <p:cNvSpPr txBox="1"/>
              <p:nvPr/>
            </p:nvSpPr>
            <p:spPr>
              <a:xfrm>
                <a:off x="4180116" y="4384227"/>
                <a:ext cx="7651102" cy="1938992"/>
              </a:xfrm>
              <a:prstGeom prst="rect">
                <a:avLst/>
              </a:prstGeom>
              <a:noFill/>
              <a:ln>
                <a:noFill/>
              </a:ln>
            </p:spPr>
            <p:txBody>
              <a:bodyPr wrap="square">
                <a:spAutoFit/>
              </a:bodyPr>
              <a:lstStyle/>
              <a:p>
                <a:pPr marL="0" indent="0">
                  <a:buNone/>
                </a:pPr>
                <a:r>
                  <a:rPr lang="en-US" sz="2000" dirty="0"/>
                  <a:t>Larger </a:t>
                </a:r>
                <a14:m>
                  <m:oMath xmlns:m="http://schemas.openxmlformats.org/officeDocument/2006/math">
                    <m:r>
                      <a:rPr lang="en-US" sz="2000" i="1" dirty="0" smtClean="0">
                        <a:latin typeface="Cambria Math" panose="02040503050406030204" pitchFamily="18" charset="0"/>
                      </a:rPr>
                      <m:t>𝑛</m:t>
                    </m:r>
                  </m:oMath>
                </a14:m>
                <a:r>
                  <a:rPr lang="en-US" sz="2000" dirty="0"/>
                  <a:t> implies:</a:t>
                </a:r>
              </a:p>
              <a:p>
                <a:pPr marL="742950" lvl="1" indent="-285750">
                  <a:buFont typeface="Arial" panose="020B0604020202020204" pitchFamily="34" charset="0"/>
                  <a:buChar char="•"/>
                </a:pPr>
                <a:r>
                  <a:rPr lang="en-US" sz="2000" dirty="0"/>
                  <a:t>more possible </a:t>
                </a:r>
                <a14:m>
                  <m:oMath xmlns:m="http://schemas.openxmlformats.org/officeDocument/2006/math">
                    <m:r>
                      <a:rPr lang="en-US" sz="2000" i="1" dirty="0" smtClean="0">
                        <a:latin typeface="Cambria Math" panose="02040503050406030204" pitchFamily="18" charset="0"/>
                      </a:rPr>
                      <m:t>𝑛</m:t>
                    </m:r>
                  </m:oMath>
                </a14:m>
                <a:r>
                  <a:rPr lang="en-US" sz="2000" dirty="0"/>
                  <a:t>-grams</a:t>
                </a:r>
              </a:p>
              <a:p>
                <a:pPr marL="742950" lvl="1" indent="-285750">
                  <a:buFont typeface="Arial" panose="020B0604020202020204" pitchFamily="34" charset="0"/>
                  <a:buChar char="•"/>
                </a:pPr>
                <a:r>
                  <a:rPr lang="en-US" sz="2000" dirty="0"/>
                  <a:t>More sparsity in training data</a:t>
                </a:r>
              </a:p>
              <a:p>
                <a:pPr marL="742950" lvl="1" indent="-285750">
                  <a:buFont typeface="Arial" panose="020B0604020202020204" pitchFamily="34" charset="0"/>
                  <a:buChar char="•"/>
                </a:pPr>
                <a:r>
                  <a:rPr lang="en-US" sz="2000" dirty="0"/>
                  <a:t>More zero counts</a:t>
                </a:r>
              </a:p>
              <a:p>
                <a:pPr marL="0" indent="0">
                  <a:buNone/>
                </a:pPr>
                <a:endParaRPr lang="en-US" sz="2000" dirty="0"/>
              </a:p>
              <a:p>
                <a:pPr marL="0" indent="0">
                  <a:buNone/>
                </a:pPr>
                <a:r>
                  <a:rPr lang="en-US" sz="2000" dirty="0"/>
                  <a:t>There is a greater need to handle unseen events with more zero counts.</a:t>
                </a:r>
              </a:p>
            </p:txBody>
          </p:sp>
        </mc:Choice>
        <mc:Fallback xmlns="">
          <p:sp>
            <p:nvSpPr>
              <p:cNvPr id="5" name="TextBox 4">
                <a:extLst>
                  <a:ext uri="{FF2B5EF4-FFF2-40B4-BE49-F238E27FC236}">
                    <a16:creationId xmlns:a16="http://schemas.microsoft.com/office/drawing/2014/main" id="{F735D0F0-DE51-1464-A412-7A869E71EE8E}"/>
                  </a:ext>
                </a:extLst>
              </p:cNvPr>
              <p:cNvSpPr txBox="1">
                <a:spLocks noRot="1" noChangeAspect="1" noMove="1" noResize="1" noEditPoints="1" noAdjustHandles="1" noChangeArrowheads="1" noChangeShapeType="1" noTextEdit="1"/>
              </p:cNvSpPr>
              <p:nvPr/>
            </p:nvSpPr>
            <p:spPr>
              <a:xfrm>
                <a:off x="4180116" y="4384227"/>
                <a:ext cx="7651102" cy="1938992"/>
              </a:xfrm>
              <a:prstGeom prst="rect">
                <a:avLst/>
              </a:prstGeom>
              <a:blipFill>
                <a:blip r:embed="rId5"/>
                <a:stretch>
                  <a:fillRect l="-876" t="-1572" b="-47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1669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4B0C-604C-5067-C75D-F2530FFB64E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0407082-EC5E-702A-2FCD-763815B967B2}"/>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Language Model Evaluation</a:t>
            </a:r>
          </a:p>
        </p:txBody>
      </p:sp>
      <p:sp>
        <p:nvSpPr>
          <p:cNvPr id="6" name="Content Placeholder 2">
            <a:extLst>
              <a:ext uri="{FF2B5EF4-FFF2-40B4-BE49-F238E27FC236}">
                <a16:creationId xmlns:a16="http://schemas.microsoft.com/office/drawing/2014/main" id="{A82F3A7D-3F7E-DD6B-C202-B3FA72875226}"/>
              </a:ext>
            </a:extLst>
          </p:cNvPr>
          <p:cNvSpPr txBox="1">
            <a:spLocks/>
          </p:cNvSpPr>
          <p:nvPr/>
        </p:nvSpPr>
        <p:spPr>
          <a:xfrm>
            <a:off x="722652" y="843769"/>
            <a:ext cx="4583479" cy="20493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chemeClr val="tx1"/>
                </a:solidFill>
              </a:rPr>
              <a:t>Extrinsic Evaluation (End-to-End)</a:t>
            </a:r>
            <a:endParaRPr lang="en-US" sz="1800" dirty="0">
              <a:solidFill>
                <a:schemeClr val="tx1"/>
              </a:solidFill>
            </a:endParaRPr>
          </a:p>
          <a:p>
            <a:pPr algn="l"/>
            <a:r>
              <a:rPr lang="en-US" sz="1800" b="1" dirty="0">
                <a:solidFill>
                  <a:schemeClr val="tx1"/>
                </a:solidFill>
              </a:rPr>
              <a:t>Approach:</a:t>
            </a:r>
            <a:r>
              <a:rPr lang="en-US" sz="1800" dirty="0">
                <a:solidFill>
                  <a:schemeClr val="tx1"/>
                </a:solidFill>
              </a:rPr>
              <a:t> Embed model in application (translation, speech recognition) and measure task-specific performance (accuracy, error rate, quality scores)</a:t>
            </a:r>
          </a:p>
          <a:p>
            <a:pPr algn="l"/>
            <a:r>
              <a:rPr lang="en-US" sz="1800" b="1" dirty="0">
                <a:solidFill>
                  <a:schemeClr val="tx1"/>
                </a:solidFill>
              </a:rPr>
              <a:t>Example:</a:t>
            </a:r>
            <a:r>
              <a:rPr lang="en-US" sz="1800" dirty="0">
                <a:solidFill>
                  <a:schemeClr val="tx1"/>
                </a:solidFill>
              </a:rPr>
              <a:t> Compare language models by their impact on spelling correction accuracy</a:t>
            </a:r>
          </a:p>
        </p:txBody>
      </p:sp>
      <p:sp>
        <p:nvSpPr>
          <p:cNvPr id="8" name="Content Placeholder 2">
            <a:extLst>
              <a:ext uri="{FF2B5EF4-FFF2-40B4-BE49-F238E27FC236}">
                <a16:creationId xmlns:a16="http://schemas.microsoft.com/office/drawing/2014/main" id="{BE691B77-37B9-1661-7225-8E70635FDCAE}"/>
              </a:ext>
            </a:extLst>
          </p:cNvPr>
          <p:cNvSpPr txBox="1">
            <a:spLocks/>
          </p:cNvSpPr>
          <p:nvPr/>
        </p:nvSpPr>
        <p:spPr>
          <a:xfrm>
            <a:off x="6741202" y="843769"/>
            <a:ext cx="5011087" cy="20493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chemeClr val="tx1"/>
                </a:solidFill>
              </a:rPr>
              <a:t>Intrinsic Evaluation (Standalone)</a:t>
            </a:r>
            <a:endParaRPr lang="en-US" sz="1800" dirty="0">
              <a:solidFill>
                <a:schemeClr val="tx1"/>
              </a:solidFill>
            </a:endParaRPr>
          </a:p>
          <a:p>
            <a:pPr algn="l"/>
            <a:r>
              <a:rPr lang="en-US" sz="1800" b="1" dirty="0">
                <a:solidFill>
                  <a:schemeClr val="tx1"/>
                </a:solidFill>
              </a:rPr>
              <a:t>Method:</a:t>
            </a:r>
            <a:r>
              <a:rPr lang="en-US" sz="1800" dirty="0">
                <a:solidFill>
                  <a:schemeClr val="tx1"/>
                </a:solidFill>
              </a:rPr>
              <a:t> Evaluate language model in isolation on held-out test data</a:t>
            </a:r>
          </a:p>
          <a:p>
            <a:pPr algn="l"/>
            <a:r>
              <a:rPr lang="en-US" sz="1800" b="1" dirty="0">
                <a:solidFill>
                  <a:schemeClr val="tx1"/>
                </a:solidFill>
              </a:rPr>
              <a:t>Measure:</a:t>
            </a:r>
            <a:r>
              <a:rPr lang="en-US" sz="1800" dirty="0">
                <a:solidFill>
                  <a:schemeClr val="tx1"/>
                </a:solidFill>
              </a:rPr>
              <a:t> </a:t>
            </a:r>
            <a:r>
              <a:rPr lang="en-US" sz="1800" b="1" i="1" dirty="0">
                <a:solidFill>
                  <a:srgbClr val="1306BA"/>
                </a:solidFill>
              </a:rPr>
              <a:t>Perplexity</a:t>
            </a:r>
            <a:r>
              <a:rPr lang="en-US" sz="1800" dirty="0">
                <a:solidFill>
                  <a:schemeClr val="tx1"/>
                </a:solidFill>
              </a:rPr>
              <a:t> - how well the model predicts test sequences</a:t>
            </a:r>
          </a:p>
          <a:p>
            <a:pPr algn="l"/>
            <a:r>
              <a:rPr lang="en-US" sz="1800" b="1" dirty="0">
                <a:solidFill>
                  <a:schemeClr val="tx1"/>
                </a:solidFill>
              </a:rPr>
              <a:t>Example:</a:t>
            </a:r>
            <a:r>
              <a:rPr lang="en-US" sz="1800" dirty="0">
                <a:solidFill>
                  <a:schemeClr val="tx1"/>
                </a:solidFill>
              </a:rPr>
              <a:t> Compute perplexity on test corpus, lower is better</a:t>
            </a:r>
            <a:endParaRPr lang="en-US" sz="1800" dirty="0"/>
          </a:p>
        </p:txBody>
      </p:sp>
      <p:sp>
        <p:nvSpPr>
          <p:cNvPr id="11" name="Content Placeholder 2">
            <a:extLst>
              <a:ext uri="{FF2B5EF4-FFF2-40B4-BE49-F238E27FC236}">
                <a16:creationId xmlns:a16="http://schemas.microsoft.com/office/drawing/2014/main" id="{E56873B3-D50A-195F-D52D-A140BBDFD7FA}"/>
              </a:ext>
            </a:extLst>
          </p:cNvPr>
          <p:cNvSpPr txBox="1">
            <a:spLocks/>
          </p:cNvSpPr>
          <p:nvPr/>
        </p:nvSpPr>
        <p:spPr>
          <a:xfrm>
            <a:off x="722652" y="3530183"/>
            <a:ext cx="4583479" cy="1499677"/>
          </a:xfrm>
          <a:prstGeom prst="rect">
            <a:avLst/>
          </a:prstGeom>
          <a:ln w="25400">
            <a:solidFill>
              <a:srgbClr val="00B0F0"/>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285750" lvl="1" indent="-285750" algn="l">
              <a:buClr>
                <a:schemeClr val="tx1"/>
              </a:buClr>
              <a:buFont typeface="Arial" panose="020B0604020202020204" pitchFamily="34" charset="0"/>
              <a:buChar char="•"/>
            </a:pPr>
            <a:r>
              <a:rPr lang="en-US" sz="1800" dirty="0"/>
              <a:t>Directly meaningful - measures what we care about</a:t>
            </a:r>
          </a:p>
          <a:p>
            <a:pPr marL="285750" lvl="1" indent="-285750" algn="l">
              <a:buClr>
                <a:schemeClr val="tx1"/>
              </a:buClr>
              <a:buFont typeface="Arial" panose="020B0604020202020204" pitchFamily="34" charset="0"/>
              <a:buChar char="•"/>
            </a:pPr>
            <a:r>
              <a:rPr lang="en-US" sz="1800" dirty="0"/>
              <a:t>Task-relevant - shows real-world performance</a:t>
            </a:r>
          </a:p>
          <a:p>
            <a:pPr marL="285750" lvl="1" indent="-285750" algn="l">
              <a:buClr>
                <a:schemeClr val="tx1"/>
              </a:buClr>
              <a:buFont typeface="Arial" panose="020B0604020202020204" pitchFamily="34" charset="0"/>
              <a:buChar char="•"/>
            </a:pPr>
            <a:r>
              <a:rPr lang="en-US" sz="1800" dirty="0"/>
              <a:t>Gold standard for model selection</a:t>
            </a:r>
          </a:p>
        </p:txBody>
      </p:sp>
      <p:sp>
        <p:nvSpPr>
          <p:cNvPr id="13" name="Content Placeholder 2">
            <a:extLst>
              <a:ext uri="{FF2B5EF4-FFF2-40B4-BE49-F238E27FC236}">
                <a16:creationId xmlns:a16="http://schemas.microsoft.com/office/drawing/2014/main" id="{9DE6321C-7D26-E288-DB47-D6FF3F2DAB39}"/>
              </a:ext>
            </a:extLst>
          </p:cNvPr>
          <p:cNvSpPr txBox="1">
            <a:spLocks/>
          </p:cNvSpPr>
          <p:nvPr/>
        </p:nvSpPr>
        <p:spPr>
          <a:xfrm>
            <a:off x="722652" y="5152207"/>
            <a:ext cx="4583480" cy="1499678"/>
          </a:xfrm>
          <a:prstGeom prst="rect">
            <a:avLst/>
          </a:prstGeom>
          <a:ln w="25400">
            <a:solidFill>
              <a:srgbClr val="FF0000"/>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285750" lvl="1" indent="-285750" algn="l">
              <a:buClr>
                <a:schemeClr val="tx1"/>
              </a:buClr>
              <a:buFont typeface="Arial" panose="020B0604020202020204" pitchFamily="34" charset="0"/>
              <a:buChar char="•"/>
            </a:pPr>
            <a:r>
              <a:rPr lang="en-US" sz="1800" dirty="0"/>
              <a:t>Expensive - requires full application pipeline</a:t>
            </a:r>
          </a:p>
          <a:p>
            <a:pPr marL="285750" lvl="1" indent="-285750" algn="l">
              <a:buClr>
                <a:schemeClr val="tx1"/>
              </a:buClr>
              <a:buFont typeface="Arial" panose="020B0604020202020204" pitchFamily="34" charset="0"/>
              <a:buChar char="•"/>
            </a:pPr>
            <a:r>
              <a:rPr lang="en-US" sz="1800" dirty="0"/>
              <a:t>Slow - each evaluation takes significant time</a:t>
            </a:r>
          </a:p>
          <a:p>
            <a:pPr marL="285750" lvl="1" indent="-285750" algn="l">
              <a:buClr>
                <a:schemeClr val="tx1"/>
              </a:buClr>
              <a:buFont typeface="Arial" panose="020B0604020202020204" pitchFamily="34" charset="0"/>
              <a:buChar char="•"/>
            </a:pPr>
            <a:r>
              <a:rPr lang="en-US" sz="1800" dirty="0"/>
              <a:t>Confounded - improvements could be from other system components, not the language model</a:t>
            </a:r>
          </a:p>
        </p:txBody>
      </p:sp>
      <p:sp>
        <p:nvSpPr>
          <p:cNvPr id="20" name="TextBox 19">
            <a:extLst>
              <a:ext uri="{FF2B5EF4-FFF2-40B4-BE49-F238E27FC236}">
                <a16:creationId xmlns:a16="http://schemas.microsoft.com/office/drawing/2014/main" id="{4E442244-C649-AB82-D158-B6F81EAEDD58}"/>
              </a:ext>
            </a:extLst>
          </p:cNvPr>
          <p:cNvSpPr txBox="1"/>
          <p:nvPr/>
        </p:nvSpPr>
        <p:spPr>
          <a:xfrm>
            <a:off x="5621312" y="3988733"/>
            <a:ext cx="1169619" cy="369332"/>
          </a:xfrm>
          <a:prstGeom prst="rect">
            <a:avLst/>
          </a:prstGeom>
          <a:noFill/>
          <a:ln>
            <a:noFill/>
          </a:ln>
        </p:spPr>
        <p:txBody>
          <a:bodyPr wrap="square">
            <a:spAutoFit/>
          </a:bodyPr>
          <a:lstStyle/>
          <a:p>
            <a:pPr algn="l"/>
            <a:r>
              <a:rPr lang="en-US" sz="1800" b="1" dirty="0">
                <a:solidFill>
                  <a:srgbClr val="00B0F0"/>
                </a:solidFill>
              </a:rPr>
              <a:t>Positives</a:t>
            </a:r>
            <a:endParaRPr lang="en-US" sz="1800" dirty="0">
              <a:solidFill>
                <a:srgbClr val="00B0F0"/>
              </a:solidFill>
            </a:endParaRPr>
          </a:p>
        </p:txBody>
      </p:sp>
      <p:sp>
        <p:nvSpPr>
          <p:cNvPr id="21" name="TextBox 20">
            <a:extLst>
              <a:ext uri="{FF2B5EF4-FFF2-40B4-BE49-F238E27FC236}">
                <a16:creationId xmlns:a16="http://schemas.microsoft.com/office/drawing/2014/main" id="{646A4929-331E-1680-FF17-0E11EDD36877}"/>
              </a:ext>
            </a:extLst>
          </p:cNvPr>
          <p:cNvSpPr txBox="1"/>
          <p:nvPr/>
        </p:nvSpPr>
        <p:spPr>
          <a:xfrm>
            <a:off x="5614010" y="5644899"/>
            <a:ext cx="1169619" cy="369332"/>
          </a:xfrm>
          <a:prstGeom prst="rect">
            <a:avLst/>
          </a:prstGeom>
          <a:noFill/>
          <a:ln>
            <a:noFill/>
          </a:ln>
        </p:spPr>
        <p:txBody>
          <a:bodyPr wrap="square">
            <a:spAutoFit/>
          </a:bodyPr>
          <a:lstStyle/>
          <a:p>
            <a:pPr algn="l"/>
            <a:r>
              <a:rPr lang="en-US" sz="1800" b="1" dirty="0">
                <a:solidFill>
                  <a:srgbClr val="FF0000"/>
                </a:solidFill>
              </a:rPr>
              <a:t>Negatives</a:t>
            </a:r>
            <a:endParaRPr lang="en-US" sz="1800" dirty="0">
              <a:solidFill>
                <a:srgbClr val="FF0000"/>
              </a:solidFill>
            </a:endParaRPr>
          </a:p>
        </p:txBody>
      </p:sp>
      <p:sp>
        <p:nvSpPr>
          <p:cNvPr id="22" name="Content Placeholder 2">
            <a:extLst>
              <a:ext uri="{FF2B5EF4-FFF2-40B4-BE49-F238E27FC236}">
                <a16:creationId xmlns:a16="http://schemas.microsoft.com/office/drawing/2014/main" id="{F133A851-8412-47D1-B932-4797FE364FDB}"/>
              </a:ext>
            </a:extLst>
          </p:cNvPr>
          <p:cNvSpPr txBox="1">
            <a:spLocks/>
          </p:cNvSpPr>
          <p:nvPr/>
        </p:nvSpPr>
        <p:spPr>
          <a:xfrm>
            <a:off x="6885870" y="4972325"/>
            <a:ext cx="4671545" cy="1605534"/>
          </a:xfrm>
          <a:prstGeom prst="rect">
            <a:avLst/>
          </a:prstGeom>
          <a:ln w="25400">
            <a:solidFill>
              <a:srgbClr val="FF0000"/>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285750" lvl="1" indent="-285750" algn="l">
              <a:buClr>
                <a:schemeClr val="tx1"/>
              </a:buClr>
              <a:buFont typeface="Arial" panose="020B0604020202020204" pitchFamily="34" charset="0"/>
              <a:buChar char="•"/>
            </a:pPr>
            <a:r>
              <a:rPr lang="en-US" sz="1800" dirty="0"/>
              <a:t>May not correlate with downstream task performance</a:t>
            </a:r>
          </a:p>
          <a:p>
            <a:pPr marL="285750" lvl="1" indent="-285750" algn="l">
              <a:buClr>
                <a:schemeClr val="tx1"/>
              </a:buClr>
              <a:buFont typeface="Arial" panose="020B0604020202020204" pitchFamily="34" charset="0"/>
              <a:buChar char="•"/>
            </a:pPr>
            <a:r>
              <a:rPr lang="en-US" sz="1800" dirty="0"/>
              <a:t>Lower perplexity doesn't guarantee better application results</a:t>
            </a:r>
          </a:p>
          <a:p>
            <a:pPr marL="285750" lvl="1" indent="-285750" algn="l">
              <a:buClr>
                <a:schemeClr val="tx1"/>
              </a:buClr>
              <a:buFont typeface="Arial" panose="020B0604020202020204" pitchFamily="34" charset="0"/>
              <a:buChar char="•"/>
            </a:pPr>
            <a:r>
              <a:rPr lang="en-US" sz="1800" dirty="0"/>
              <a:t>Disconnected from end goal</a:t>
            </a:r>
          </a:p>
        </p:txBody>
      </p:sp>
      <p:sp>
        <p:nvSpPr>
          <p:cNvPr id="23" name="Content Placeholder 2">
            <a:extLst>
              <a:ext uri="{FF2B5EF4-FFF2-40B4-BE49-F238E27FC236}">
                <a16:creationId xmlns:a16="http://schemas.microsoft.com/office/drawing/2014/main" id="{DE76D33A-6245-4E81-BE8B-91B0833EF3D3}"/>
              </a:ext>
            </a:extLst>
          </p:cNvPr>
          <p:cNvSpPr txBox="1">
            <a:spLocks/>
          </p:cNvSpPr>
          <p:nvPr/>
        </p:nvSpPr>
        <p:spPr>
          <a:xfrm>
            <a:off x="6885870" y="3508544"/>
            <a:ext cx="4671545" cy="1330849"/>
          </a:xfrm>
          <a:prstGeom prst="rect">
            <a:avLst/>
          </a:prstGeom>
          <a:ln w="25400">
            <a:solidFill>
              <a:srgbClr val="00B0F0"/>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285750" lvl="1" indent="-285750" algn="l">
              <a:buClr>
                <a:schemeClr val="tx1"/>
              </a:buClr>
              <a:buFont typeface="Arial" panose="020B0604020202020204" pitchFamily="34" charset="0"/>
              <a:buChar char="•"/>
            </a:pPr>
            <a:r>
              <a:rPr lang="en-US" sz="1800" dirty="0"/>
              <a:t>Fast - no need to build full application</a:t>
            </a:r>
          </a:p>
          <a:p>
            <a:pPr marL="285750" lvl="1" indent="-285750" algn="l">
              <a:buClr>
                <a:schemeClr val="tx1"/>
              </a:buClr>
              <a:buFont typeface="Arial" panose="020B0604020202020204" pitchFamily="34" charset="0"/>
              <a:buChar char="•"/>
            </a:pPr>
            <a:r>
              <a:rPr lang="en-US" sz="1800" dirty="0"/>
              <a:t>Easy to compare - single number comparison between models</a:t>
            </a:r>
          </a:p>
          <a:p>
            <a:pPr marL="285750" lvl="1" indent="-285750" algn="l">
              <a:buClr>
                <a:schemeClr val="tx1"/>
              </a:buClr>
              <a:buFont typeface="Arial" panose="020B0604020202020204" pitchFamily="34" charset="0"/>
              <a:buChar char="•"/>
            </a:pPr>
            <a:r>
              <a:rPr lang="en-US" sz="1800" dirty="0"/>
              <a:t>Reproducible - standard benchmark datasets</a:t>
            </a:r>
          </a:p>
        </p:txBody>
      </p:sp>
      <p:sp>
        <p:nvSpPr>
          <p:cNvPr id="24" name="Content Placeholder 2">
            <a:extLst>
              <a:ext uri="{FF2B5EF4-FFF2-40B4-BE49-F238E27FC236}">
                <a16:creationId xmlns:a16="http://schemas.microsoft.com/office/drawing/2014/main" id="{1A1576B9-F52D-3047-95E4-B84B6F10C83D}"/>
              </a:ext>
            </a:extLst>
          </p:cNvPr>
          <p:cNvSpPr txBox="1">
            <a:spLocks/>
          </p:cNvSpPr>
          <p:nvPr/>
        </p:nvSpPr>
        <p:spPr>
          <a:xfrm>
            <a:off x="4987687" y="2029165"/>
            <a:ext cx="2121226" cy="8401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chemeClr val="tx1"/>
                </a:solidFill>
              </a:rPr>
              <a:t>HERE: Tighten Intrinsic and boxes below.</a:t>
            </a:r>
            <a:endParaRPr lang="en-US" sz="1800" dirty="0">
              <a:solidFill>
                <a:schemeClr val="tx1"/>
              </a:solidFill>
            </a:endParaRPr>
          </a:p>
        </p:txBody>
      </p:sp>
    </p:spTree>
    <p:extLst>
      <p:ext uri="{BB962C8B-B14F-4D97-AF65-F5344CB8AC3E}">
        <p14:creationId xmlns:p14="http://schemas.microsoft.com/office/powerpoint/2010/main" val="9803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C07CA-7ED0-0FA8-D398-365D87CCD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289C3-D85C-36AE-AA95-FDA4F2F46D9D}"/>
              </a:ext>
            </a:extLst>
          </p:cNvPr>
          <p:cNvSpPr>
            <a:spLocks noGrp="1"/>
          </p:cNvSpPr>
          <p:nvPr>
            <p:ph type="ctrTitle"/>
          </p:nvPr>
        </p:nvSpPr>
        <p:spPr>
          <a:xfrm>
            <a:off x="1524000" y="2593056"/>
            <a:ext cx="9144000" cy="1307736"/>
          </a:xfrm>
        </p:spPr>
        <p:txBody>
          <a:bodyPr>
            <a:normAutofit fontScale="90000"/>
          </a:bodyPr>
          <a:lstStyle/>
          <a:p>
            <a:r>
              <a:rPr lang="en-US" dirty="0"/>
              <a:t>Entropy, Cross Entropy, and Perplexity</a:t>
            </a:r>
          </a:p>
        </p:txBody>
      </p:sp>
    </p:spTree>
    <p:extLst>
      <p:ext uri="{BB962C8B-B14F-4D97-AF65-F5344CB8AC3E}">
        <p14:creationId xmlns:p14="http://schemas.microsoft.com/office/powerpoint/2010/main" val="170815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95457-22EB-89B8-D49E-198DD5E034E8}"/>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41D6D9C-F9D9-6815-CE43-75446E0F2830}"/>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Measuring Uncertainty</a:t>
            </a:r>
          </a:p>
        </p:txBody>
      </p:sp>
      <p:sp>
        <p:nvSpPr>
          <p:cNvPr id="2" name="Content Placeholder 2">
            <a:extLst>
              <a:ext uri="{FF2B5EF4-FFF2-40B4-BE49-F238E27FC236}">
                <a16:creationId xmlns:a16="http://schemas.microsoft.com/office/drawing/2014/main" id="{07220448-CD12-C880-F12A-0A9A7A14B5D7}"/>
              </a:ext>
            </a:extLst>
          </p:cNvPr>
          <p:cNvSpPr txBox="1">
            <a:spLocks/>
          </p:cNvSpPr>
          <p:nvPr/>
        </p:nvSpPr>
        <p:spPr>
          <a:xfrm>
            <a:off x="2241016" y="746559"/>
            <a:ext cx="7709968" cy="4045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How do we measure how </a:t>
            </a:r>
            <a:r>
              <a:rPr lang="en-US" sz="2000" b="1" i="1" dirty="0">
                <a:solidFill>
                  <a:schemeClr val="tx1"/>
                </a:solidFill>
              </a:rPr>
              <a:t>uncertain</a:t>
            </a:r>
            <a:r>
              <a:rPr lang="en-US" sz="2000" dirty="0">
                <a:solidFill>
                  <a:schemeClr val="tx1"/>
                </a:solidFill>
              </a:rPr>
              <a:t> (‘surprised’) we are by an outcome?</a:t>
            </a:r>
          </a:p>
        </p:txBody>
      </p:sp>
      <p:sp>
        <p:nvSpPr>
          <p:cNvPr id="3" name="Content Placeholder 2">
            <a:extLst>
              <a:ext uri="{FF2B5EF4-FFF2-40B4-BE49-F238E27FC236}">
                <a16:creationId xmlns:a16="http://schemas.microsoft.com/office/drawing/2014/main" id="{E712C039-F297-00A1-A2B4-3A1FD1F5390A}"/>
              </a:ext>
            </a:extLst>
          </p:cNvPr>
          <p:cNvSpPr txBox="1">
            <a:spLocks/>
          </p:cNvSpPr>
          <p:nvPr/>
        </p:nvSpPr>
        <p:spPr>
          <a:xfrm>
            <a:off x="2988847" y="6222731"/>
            <a:ext cx="6214306" cy="4001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We need a mathematical way to quantify this uncertainty.</a:t>
            </a:r>
          </a:p>
        </p:txBody>
      </p:sp>
      <p:sp>
        <p:nvSpPr>
          <p:cNvPr id="5" name="Content Placeholder 2">
            <a:extLst>
              <a:ext uri="{FF2B5EF4-FFF2-40B4-BE49-F238E27FC236}">
                <a16:creationId xmlns:a16="http://schemas.microsoft.com/office/drawing/2014/main" id="{51F61625-CB9B-FF39-2AB8-108507173D0A}"/>
              </a:ext>
            </a:extLst>
          </p:cNvPr>
          <p:cNvSpPr txBox="1">
            <a:spLocks/>
          </p:cNvSpPr>
          <p:nvPr/>
        </p:nvSpPr>
        <p:spPr>
          <a:xfrm>
            <a:off x="2642478" y="1295270"/>
            <a:ext cx="2125362" cy="3767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Flipping a fair coin</a:t>
            </a:r>
          </a:p>
        </p:txBody>
      </p:sp>
      <p:sp>
        <p:nvSpPr>
          <p:cNvPr id="9" name="TextBox 8">
            <a:extLst>
              <a:ext uri="{FF2B5EF4-FFF2-40B4-BE49-F238E27FC236}">
                <a16:creationId xmlns:a16="http://schemas.microsoft.com/office/drawing/2014/main" id="{31659027-8C7C-32C7-40C6-C78F3648A7F8}"/>
              </a:ext>
            </a:extLst>
          </p:cNvPr>
          <p:cNvSpPr txBox="1"/>
          <p:nvPr/>
        </p:nvSpPr>
        <p:spPr>
          <a:xfrm>
            <a:off x="654842" y="2473518"/>
            <a:ext cx="3637072" cy="400110"/>
          </a:xfrm>
          <a:prstGeom prst="rect">
            <a:avLst/>
          </a:prstGeom>
          <a:noFill/>
          <a:ln>
            <a:noFill/>
          </a:ln>
        </p:spPr>
        <p:txBody>
          <a:bodyPr wrap="square">
            <a:spAutoFit/>
          </a:bodyPr>
          <a:lstStyle/>
          <a:p>
            <a:pPr>
              <a:buNone/>
            </a:pPr>
            <a:r>
              <a:rPr lang="en-US" sz="2000" b="1" dirty="0"/>
              <a:t>NLP Example:</a:t>
            </a:r>
            <a:r>
              <a:rPr lang="en-US" sz="2000" dirty="0"/>
              <a:t> Sentiment analysis</a:t>
            </a:r>
          </a:p>
        </p:txBody>
      </p:sp>
      <p:sp>
        <p:nvSpPr>
          <p:cNvPr id="10" name="TextBox 9">
            <a:extLst>
              <a:ext uri="{FF2B5EF4-FFF2-40B4-BE49-F238E27FC236}">
                <a16:creationId xmlns:a16="http://schemas.microsoft.com/office/drawing/2014/main" id="{6B004E3F-5535-16E1-AEBE-FBDB316270DC}"/>
              </a:ext>
            </a:extLst>
          </p:cNvPr>
          <p:cNvSpPr txBox="1"/>
          <p:nvPr/>
        </p:nvSpPr>
        <p:spPr>
          <a:xfrm>
            <a:off x="654843" y="1202251"/>
            <a:ext cx="1223964" cy="400110"/>
          </a:xfrm>
          <a:prstGeom prst="rect">
            <a:avLst/>
          </a:prstGeom>
          <a:noFill/>
          <a:ln>
            <a:noFill/>
          </a:ln>
        </p:spPr>
        <p:txBody>
          <a:bodyPr wrap="square">
            <a:spAutoFit/>
          </a:bodyPr>
          <a:lstStyle/>
          <a:p>
            <a:pPr>
              <a:buNone/>
            </a:pPr>
            <a:r>
              <a:rPr lang="en-US" sz="2000" b="1" dirty="0"/>
              <a:t>Examples</a:t>
            </a:r>
            <a:endParaRPr lang="en-US" sz="2000" dirty="0"/>
          </a:p>
        </p:txBody>
      </p:sp>
      <p:sp>
        <p:nvSpPr>
          <p:cNvPr id="12" name="Content Placeholder 2">
            <a:extLst>
              <a:ext uri="{FF2B5EF4-FFF2-40B4-BE49-F238E27FC236}">
                <a16:creationId xmlns:a16="http://schemas.microsoft.com/office/drawing/2014/main" id="{53006C08-3B49-AE38-A883-39B86FE84B74}"/>
              </a:ext>
            </a:extLst>
          </p:cNvPr>
          <p:cNvSpPr txBox="1">
            <a:spLocks/>
          </p:cNvSpPr>
          <p:nvPr/>
        </p:nvSpPr>
        <p:spPr>
          <a:xfrm>
            <a:off x="6322541" y="1269327"/>
            <a:ext cx="3097426" cy="6660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Rolling a weighted die that almost always shows 6.</a:t>
            </a:r>
          </a:p>
        </p:txBody>
      </p:sp>
      <p:sp>
        <p:nvSpPr>
          <p:cNvPr id="14" name="Content Placeholder 2">
            <a:extLst>
              <a:ext uri="{FF2B5EF4-FFF2-40B4-BE49-F238E27FC236}">
                <a16:creationId xmlns:a16="http://schemas.microsoft.com/office/drawing/2014/main" id="{4E29FCE9-92E1-09C7-9858-280667DF6FE4}"/>
              </a:ext>
            </a:extLst>
          </p:cNvPr>
          <p:cNvSpPr txBox="1">
            <a:spLocks/>
          </p:cNvSpPr>
          <p:nvPr/>
        </p:nvSpPr>
        <p:spPr>
          <a:xfrm>
            <a:off x="2473378" y="1704069"/>
            <a:ext cx="2673623" cy="3767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tx1"/>
                </a:solidFill>
              </a:rPr>
              <a:t>Extremely Uncertain (50/50)</a:t>
            </a:r>
          </a:p>
        </p:txBody>
      </p:sp>
      <p:sp>
        <p:nvSpPr>
          <p:cNvPr id="15" name="Content Placeholder 2">
            <a:extLst>
              <a:ext uri="{FF2B5EF4-FFF2-40B4-BE49-F238E27FC236}">
                <a16:creationId xmlns:a16="http://schemas.microsoft.com/office/drawing/2014/main" id="{C65BAF1C-D9E3-D345-A506-4A8153B91FF9}"/>
              </a:ext>
            </a:extLst>
          </p:cNvPr>
          <p:cNvSpPr txBox="1">
            <a:spLocks/>
          </p:cNvSpPr>
          <p:nvPr/>
        </p:nvSpPr>
        <p:spPr>
          <a:xfrm>
            <a:off x="7185904" y="1961937"/>
            <a:ext cx="1370699" cy="3508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rgbClr val="FF0000"/>
                </a:solidFill>
              </a:rPr>
              <a:t>High Certainty</a:t>
            </a:r>
          </a:p>
        </p:txBody>
      </p:sp>
      <p:sp>
        <p:nvSpPr>
          <p:cNvPr id="16" name="TextBox 15">
            <a:extLst>
              <a:ext uri="{FF2B5EF4-FFF2-40B4-BE49-F238E27FC236}">
                <a16:creationId xmlns:a16="http://schemas.microsoft.com/office/drawing/2014/main" id="{11246DB9-5097-32D3-336A-DD11022EF9F6}"/>
              </a:ext>
            </a:extLst>
          </p:cNvPr>
          <p:cNvSpPr txBox="1"/>
          <p:nvPr/>
        </p:nvSpPr>
        <p:spPr>
          <a:xfrm>
            <a:off x="1184546" y="4671438"/>
            <a:ext cx="2908775" cy="369332"/>
          </a:xfrm>
          <a:prstGeom prst="rect">
            <a:avLst/>
          </a:prstGeom>
          <a:noFill/>
          <a:ln>
            <a:noFill/>
          </a:ln>
        </p:spPr>
        <p:txBody>
          <a:bodyPr wrap="square">
            <a:spAutoFit/>
          </a:bodyPr>
          <a:lstStyle/>
          <a:p>
            <a:r>
              <a:rPr lang="en-US" dirty="0"/>
              <a:t>“This movie was terrible!”</a:t>
            </a:r>
          </a:p>
        </p:txBody>
      </p:sp>
      <p:pic>
        <p:nvPicPr>
          <p:cNvPr id="1026" name="Picture 2">
            <a:extLst>
              <a:ext uri="{FF2B5EF4-FFF2-40B4-BE49-F238E27FC236}">
                <a16:creationId xmlns:a16="http://schemas.microsoft.com/office/drawing/2014/main" id="{975A8442-A686-F4B1-04F5-7C3C2FA35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289" y="2929701"/>
            <a:ext cx="1508719" cy="1508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E9004EC-C72C-6F15-8869-02748C2BEAD0}"/>
              </a:ext>
            </a:extLst>
          </p:cNvPr>
          <p:cNvSpPr txBox="1"/>
          <p:nvPr/>
        </p:nvSpPr>
        <p:spPr>
          <a:xfrm>
            <a:off x="8326103" y="4753821"/>
            <a:ext cx="3249761" cy="369332"/>
          </a:xfrm>
          <a:prstGeom prst="rect">
            <a:avLst/>
          </a:prstGeom>
          <a:noFill/>
          <a:ln>
            <a:solidFill>
              <a:schemeClr val="bg2"/>
            </a:solidFill>
          </a:ln>
        </p:spPr>
        <p:txBody>
          <a:bodyPr wrap="square">
            <a:spAutoFit/>
          </a:bodyPr>
          <a:lstStyle/>
          <a:p>
            <a:r>
              <a:rPr lang="en-US" dirty="0"/>
              <a:t>“This is the best movie ever!”</a:t>
            </a:r>
          </a:p>
        </p:txBody>
      </p:sp>
      <p:sp>
        <p:nvSpPr>
          <p:cNvPr id="19" name="TextBox 18">
            <a:extLst>
              <a:ext uri="{FF2B5EF4-FFF2-40B4-BE49-F238E27FC236}">
                <a16:creationId xmlns:a16="http://schemas.microsoft.com/office/drawing/2014/main" id="{595DE7C0-304B-2E03-7788-0FC2EFF5E8E6}"/>
              </a:ext>
            </a:extLst>
          </p:cNvPr>
          <p:cNvSpPr txBox="1"/>
          <p:nvPr/>
        </p:nvSpPr>
        <p:spPr>
          <a:xfrm>
            <a:off x="4320746" y="4577080"/>
            <a:ext cx="3550508" cy="646331"/>
          </a:xfrm>
          <a:prstGeom prst="rect">
            <a:avLst/>
          </a:prstGeom>
          <a:noFill/>
          <a:ln>
            <a:solidFill>
              <a:schemeClr val="bg2"/>
            </a:solidFill>
          </a:ln>
        </p:spPr>
        <p:txBody>
          <a:bodyPr wrap="square">
            <a:spAutoFit/>
          </a:bodyPr>
          <a:lstStyle/>
          <a:p>
            <a:pPr algn="ctr"/>
            <a:r>
              <a:rPr lang="en-US" dirty="0"/>
              <a:t>“The film had some good moments but overall disappointing.”</a:t>
            </a:r>
          </a:p>
        </p:txBody>
      </p:sp>
      <p:pic>
        <p:nvPicPr>
          <p:cNvPr id="1028" name="Picture 4">
            <a:extLst>
              <a:ext uri="{FF2B5EF4-FFF2-40B4-BE49-F238E27FC236}">
                <a16:creationId xmlns:a16="http://schemas.microsoft.com/office/drawing/2014/main" id="{93B434ED-3C68-0BDB-7BB5-DC072DE34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940" y="2912357"/>
            <a:ext cx="1508719" cy="15087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1A39E5-F31C-AFC6-62A9-CC1CCB3C8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7591" y="2938973"/>
            <a:ext cx="1508719" cy="150871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0E730FD-AB3C-4199-3B70-502892FFD1C9}"/>
              </a:ext>
            </a:extLst>
          </p:cNvPr>
          <p:cNvSpPr txBox="1"/>
          <p:nvPr/>
        </p:nvSpPr>
        <p:spPr>
          <a:xfrm>
            <a:off x="1811266" y="5192893"/>
            <a:ext cx="1343163" cy="338554"/>
          </a:xfrm>
          <a:prstGeom prst="rect">
            <a:avLst/>
          </a:prstGeom>
          <a:noFill/>
          <a:ln>
            <a:noFill/>
          </a:ln>
        </p:spPr>
        <p:txBody>
          <a:bodyPr wrap="square">
            <a:spAutoFit/>
          </a:bodyPr>
          <a:lstStyle/>
          <a:p>
            <a:r>
              <a:rPr lang="en-US" sz="1600" dirty="0">
                <a:solidFill>
                  <a:srgbClr val="FF0000"/>
                </a:solidFill>
              </a:rPr>
              <a:t>High certainty</a:t>
            </a:r>
          </a:p>
        </p:txBody>
      </p:sp>
      <p:sp>
        <p:nvSpPr>
          <p:cNvPr id="26" name="TextBox 25">
            <a:extLst>
              <a:ext uri="{FF2B5EF4-FFF2-40B4-BE49-F238E27FC236}">
                <a16:creationId xmlns:a16="http://schemas.microsoft.com/office/drawing/2014/main" id="{36443AD8-4A83-3A43-D06C-97E92DAD037E}"/>
              </a:ext>
            </a:extLst>
          </p:cNvPr>
          <p:cNvSpPr txBox="1"/>
          <p:nvPr/>
        </p:nvSpPr>
        <p:spPr>
          <a:xfrm>
            <a:off x="5293940" y="5192893"/>
            <a:ext cx="1587604" cy="338554"/>
          </a:xfrm>
          <a:prstGeom prst="rect">
            <a:avLst/>
          </a:prstGeom>
          <a:noFill/>
          <a:ln>
            <a:noFill/>
          </a:ln>
        </p:spPr>
        <p:txBody>
          <a:bodyPr wrap="square">
            <a:spAutoFit/>
          </a:bodyPr>
          <a:lstStyle/>
          <a:p>
            <a:r>
              <a:rPr lang="en-US" sz="1600" dirty="0">
                <a:solidFill>
                  <a:srgbClr val="7030A0"/>
                </a:solidFill>
              </a:rPr>
              <a:t>High uncertainty</a:t>
            </a:r>
          </a:p>
        </p:txBody>
      </p:sp>
      <p:sp>
        <p:nvSpPr>
          <p:cNvPr id="27" name="TextBox 26">
            <a:extLst>
              <a:ext uri="{FF2B5EF4-FFF2-40B4-BE49-F238E27FC236}">
                <a16:creationId xmlns:a16="http://schemas.microsoft.com/office/drawing/2014/main" id="{A7D88FAB-98C2-7D19-6A48-7101F3A85DAB}"/>
              </a:ext>
            </a:extLst>
          </p:cNvPr>
          <p:cNvSpPr txBox="1"/>
          <p:nvPr/>
        </p:nvSpPr>
        <p:spPr>
          <a:xfrm>
            <a:off x="9037571" y="5177622"/>
            <a:ext cx="1438739" cy="338554"/>
          </a:xfrm>
          <a:prstGeom prst="rect">
            <a:avLst/>
          </a:prstGeom>
          <a:noFill/>
          <a:ln>
            <a:solidFill>
              <a:schemeClr val="bg2"/>
            </a:solidFill>
          </a:ln>
        </p:spPr>
        <p:txBody>
          <a:bodyPr wrap="square">
            <a:spAutoFit/>
          </a:bodyPr>
          <a:lstStyle/>
          <a:p>
            <a:r>
              <a:rPr lang="en-US" sz="1600" dirty="0">
                <a:solidFill>
                  <a:srgbClr val="FF0000"/>
                </a:solidFill>
              </a:rPr>
              <a:t>High Certainty</a:t>
            </a:r>
          </a:p>
        </p:txBody>
      </p:sp>
    </p:spTree>
    <p:extLst>
      <p:ext uri="{BB962C8B-B14F-4D97-AF65-F5344CB8AC3E}">
        <p14:creationId xmlns:p14="http://schemas.microsoft.com/office/powerpoint/2010/main" val="27719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2" grpId="0"/>
      <p:bldP spid="14" grpId="0"/>
      <p:bldP spid="15" grpId="0"/>
      <p:bldP spid="16" grpId="0"/>
      <p:bldP spid="17" grpId="0" animBg="1"/>
      <p:bldP spid="19" grpId="0" animBg="1"/>
      <p:bldP spid="25" grpId="0"/>
      <p:bldP spid="26"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60745-6D3D-E117-499B-E3FAFD2305DA}"/>
            </a:ext>
          </a:extLst>
        </p:cNvPr>
        <p:cNvGrpSpPr/>
        <p:nvPr/>
      </p:nvGrpSpPr>
      <p:grpSpPr>
        <a:xfrm>
          <a:off x="0" y="0"/>
          <a:ext cx="0" cy="0"/>
          <a:chOff x="0" y="0"/>
          <a:chExt cx="0" cy="0"/>
        </a:xfrm>
      </p:grpSpPr>
      <p:sp>
        <p:nvSpPr>
          <p:cNvPr id="2" name="Title 12">
            <a:extLst>
              <a:ext uri="{FF2B5EF4-FFF2-40B4-BE49-F238E27FC236}">
                <a16:creationId xmlns:a16="http://schemas.microsoft.com/office/drawing/2014/main" id="{0C842DA3-0A93-5131-3711-5BCBFC61659A}"/>
              </a:ext>
            </a:extLst>
          </p:cNvPr>
          <p:cNvSpPr txBox="1">
            <a:spLocks/>
          </p:cNvSpPr>
          <p:nvPr/>
        </p:nvSpPr>
        <p:spPr>
          <a:xfrm>
            <a:off x="891618" y="3051695"/>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Programming Idea: Huffman Coding to reinforce information content.</a:t>
            </a:r>
          </a:p>
        </p:txBody>
      </p:sp>
      <p:sp>
        <p:nvSpPr>
          <p:cNvPr id="3" name="Rectangle 1">
            <a:extLst>
              <a:ext uri="{FF2B5EF4-FFF2-40B4-BE49-F238E27FC236}">
                <a16:creationId xmlns:a16="http://schemas.microsoft.com/office/drawing/2014/main" id="{BBE930EE-2C28-5293-69A9-68E5FB57DDCE}"/>
              </a:ext>
            </a:extLst>
          </p:cNvPr>
          <p:cNvSpPr>
            <a:spLocks noChangeArrowheads="1"/>
          </p:cNvSpPr>
          <p:nvPr/>
        </p:nvSpPr>
        <p:spPr bwMode="auto">
          <a:xfrm>
            <a:off x="288324" y="45143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Great question! Here are some ways to connect Huffman coding to AI concepts: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Assignment Ideas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1. Information Theory Meets Decision Trees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Have students build a Huffman tree from a text corpus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Calculate the entropy of character/word distributions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Connection:</a:t>
            </a:r>
            <a:r>
              <a:rPr kumimoji="0" lang="en-US" altLang="en-US" sz="1800" b="0" i="0" u="none" strike="noStrike" cap="none" normalizeH="0" baseline="0" dirty="0">
                <a:ln>
                  <a:noFill/>
                </a:ln>
                <a:solidFill>
                  <a:schemeClr val="tx1"/>
                </a:solidFill>
                <a:effectLst/>
                <a:latin typeface="Arial" panose="020B0604020202020204" pitchFamily="34" charset="0"/>
              </a:rPr>
              <a:t> Compare Huffman tree construction (greedy, probability-based splitting) to decision tree construction (information gain-based splitting)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 how both use information theory to build optimal trees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2. Text Compression for NLP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Build Huffman codes for a text dataset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Compare compressed sizes for different text types (formal vs. casual, English vs. other languages)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Connection:</a:t>
            </a:r>
            <a:r>
              <a:rPr kumimoji="0" lang="en-US" altLang="en-US" sz="1800" b="0" i="0" u="none" strike="noStrike" cap="none" normalizeH="0" baseline="0" dirty="0">
                <a:ln>
                  <a:noFill/>
                </a:ln>
                <a:solidFill>
                  <a:schemeClr val="tx1"/>
                </a:solidFill>
                <a:effectLst/>
                <a:latin typeface="Arial" panose="020B0604020202020204" pitchFamily="34" charset="0"/>
              </a:rPr>
              <a:t> Analyze how entropy relates to language predictability - lower entropy languages compress better, which relates to language model perplexity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Connect to tokenization strategies in NLP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3. Probability Distribution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Given different datasets (uniform random, natural language, biased data), build Huffman codes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Compute theoretical entropy vs. actual compressed size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Connection:</a:t>
            </a:r>
            <a:r>
              <a:rPr kumimoji="0" lang="en-US" altLang="en-US" sz="1800" b="0" i="0" u="none" strike="noStrike" cap="none" normalizeH="0" baseline="0" dirty="0">
                <a:ln>
                  <a:noFill/>
                </a:ln>
                <a:solidFill>
                  <a:schemeClr val="tx1"/>
                </a:solidFill>
                <a:effectLst/>
                <a:latin typeface="Arial" panose="020B0604020202020204" pitchFamily="34" charset="0"/>
              </a:rPr>
              <a:t> Understanding probability distributions is fundamental to ML - this shows how distribution shape affects information content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Relate to why we care about data distributions in training ML models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4. Optimal Encoding for Feature Representation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Encode categorical features using Huffman coding vs. one-hot encoding</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Connection:</a:t>
            </a:r>
            <a:r>
              <a:rPr kumimoji="0" lang="en-US" altLang="en-US" sz="1800" b="0" i="0" u="none" strike="noStrike" cap="none" normalizeH="0" baseline="0" dirty="0">
                <a:ln>
                  <a:noFill/>
                </a:ln>
                <a:solidFill>
                  <a:schemeClr val="tx1"/>
                </a:solidFill>
                <a:effectLst/>
                <a:latin typeface="Arial" panose="020B0604020202020204" pitchFamily="34" charset="0"/>
              </a:rPr>
              <a:t> Show trade-offs in feature representation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Discuss why some embeddings learn "shorter codes" for common words (like word2vec frequency-based subsampling)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5. Information Bottleneck 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Build Huffman codes for image data (pixel values, or simple features)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Visualize information loss with different encoding schemes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Connection:</a:t>
            </a:r>
            <a:r>
              <a:rPr kumimoji="0" lang="en-US" altLang="en-US" sz="1800" b="0" i="0" u="none" strike="noStrike" cap="none" normalizeH="0" baseline="0" dirty="0">
                <a:ln>
                  <a:noFill/>
                </a:ln>
                <a:solidFill>
                  <a:schemeClr val="tx1"/>
                </a:solidFill>
                <a:effectLst/>
                <a:latin typeface="Arial" panose="020B0604020202020204" pitchFamily="34" charset="0"/>
              </a:rPr>
              <a:t> Relate to autoencoders and compression in neural networks - optimal encoding is about preserving information with fewer bits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My Recommendation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I'd go with </a:t>
            </a:r>
            <a:r>
              <a:rPr kumimoji="0" lang="en-US" altLang="en-US" sz="1800" b="1" i="0" u="none" strike="noStrike" cap="none" normalizeH="0" baseline="0" dirty="0">
                <a:ln>
                  <a:noFill/>
                </a:ln>
                <a:solidFill>
                  <a:schemeClr val="tx1"/>
                </a:solidFill>
                <a:effectLst/>
                <a:latin typeface="Arial" panose="020B0604020202020204" pitchFamily="34" charset="0"/>
              </a:rPr>
              <a:t>#1 or #3</a:t>
            </a:r>
            <a:r>
              <a:rPr kumimoji="0" lang="en-US" altLang="en-US" sz="1800" b="0" i="0" u="none" strike="noStrike" cap="none" normalizeH="0" baseline="0" dirty="0">
                <a:ln>
                  <a:noFill/>
                </a:ln>
                <a:solidFill>
                  <a:schemeClr val="tx1"/>
                </a:solidFill>
                <a:effectLst/>
                <a:latin typeface="Arial" panose="020B0604020202020204" pitchFamily="34" charset="0"/>
              </a:rPr>
              <a:t> because they most directly reinforce the entropy concepts you're teaching. The assignment could be: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"Information Theory in Practice"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Part A: Implement Huffman coding, compute entropy, show they match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Part B: Compare to decision tree splitting on the same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Part C: Written reflection on how information theory unifies these concepts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makes Huffman coding a vehicle for understanding information theory, which is genuinely central to AI.</a:t>
            </a:r>
          </a:p>
        </p:txBody>
      </p:sp>
    </p:spTree>
    <p:extLst>
      <p:ext uri="{BB962C8B-B14F-4D97-AF65-F5344CB8AC3E}">
        <p14:creationId xmlns:p14="http://schemas.microsoft.com/office/powerpoint/2010/main" val="398978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6B50E-0EC1-1D9B-4622-332FC564BC4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41FA726-6788-6F84-021F-92A6B890820D}"/>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Information Content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84FFC33-9963-33B2-B831-FB4EE0E2AFC7}"/>
                  </a:ext>
                </a:extLst>
              </p:cNvPr>
              <p:cNvSpPr txBox="1">
                <a:spLocks/>
              </p:cNvSpPr>
              <p:nvPr/>
            </p:nvSpPr>
            <p:spPr>
              <a:xfrm>
                <a:off x="823454" y="4850166"/>
                <a:ext cx="10598234" cy="1740104"/>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i="1" dirty="0">
                    <a:solidFill>
                      <a:schemeClr val="tx1"/>
                    </a:solidFill>
                  </a:rPr>
                  <a:t>Definition.</a:t>
                </a:r>
                <a:r>
                  <a:rPr lang="en-US" sz="2200" dirty="0">
                    <a:solidFill>
                      <a:schemeClr val="tx1"/>
                    </a:solidFill>
                  </a:rPr>
                  <a:t> </a:t>
                </a:r>
                <a:r>
                  <a:rPr lang="en-US" sz="2000" dirty="0">
                    <a:solidFill>
                      <a:schemeClr val="tx1"/>
                    </a:solidFill>
                  </a:rPr>
                  <a:t>The </a:t>
                </a:r>
                <a:r>
                  <a:rPr lang="en-US" sz="2000" b="1" i="1" dirty="0">
                    <a:solidFill>
                      <a:schemeClr val="tx1"/>
                    </a:solidFill>
                  </a:rPr>
                  <a:t>information content</a:t>
                </a:r>
                <a:r>
                  <a:rPr lang="en-US" sz="2000" b="1" dirty="0">
                    <a:solidFill>
                      <a:schemeClr val="tx1"/>
                    </a:solidFill>
                  </a:rPr>
                  <a:t> </a:t>
                </a:r>
                <a:r>
                  <a:rPr lang="en-US" sz="2000" dirty="0">
                    <a:solidFill>
                      <a:schemeClr val="tx1"/>
                    </a:solidFill>
                  </a:rPr>
                  <a:t>(or self-information) of an event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rPr>
                  <a:t> with probability </a:t>
                </a:r>
                <a14:m>
                  <m:oMath xmlns:m="http://schemas.openxmlformats.org/officeDocument/2006/math">
                    <m:r>
                      <a:rPr lang="en-US" sz="2000" i="1" dirty="0" smtClean="0">
                        <a:solidFill>
                          <a:schemeClr val="tx1"/>
                        </a:solidFill>
                        <a:latin typeface="Cambria Math" panose="02040503050406030204" pitchFamily="18" charset="0"/>
                      </a:rPr>
                      <m:t>𝑝</m:t>
                    </m:r>
                    <m:d>
                      <m:dPr>
                        <m:ctrlPr>
                          <a:rPr lang="en-US" sz="200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rPr>
                          <m:t>𝑥</m:t>
                        </m:r>
                      </m:e>
                    </m:d>
                  </m:oMath>
                </a14:m>
                <a:r>
                  <a:rPr lang="en-US" sz="2000" dirty="0">
                    <a:solidFill>
                      <a:schemeClr val="tx1"/>
                    </a:solidFill>
                  </a:rPr>
                  <a:t> is given by:</a:t>
                </a:r>
              </a:p>
              <a:p>
                <a:pPr algn="l">
                  <a:spcBef>
                    <a:spcPts val="600"/>
                  </a:spcBef>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𝐼</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ar-AE" b="0" smtClean="0">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sSub>
                            <m:sSubPr>
                              <m:ctrlPr>
                                <a:rPr lang="en-US" i="1">
                                  <a:solidFill>
                                    <a:schemeClr val="tx1"/>
                                  </a:solidFill>
                                  <a:latin typeface="Cambria Math" panose="02040503050406030204" pitchFamily="18" charset="0"/>
                                </a:rPr>
                              </m:ctrlPr>
                            </m:sSubPr>
                            <m:e>
                              <m:r>
                                <m:rPr>
                                  <m:sty m:val="p"/>
                                </m:rPr>
                                <a:rPr lang="en-US" b="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e>
                      </m:func>
                      <m:r>
                        <a:rPr lang="ar-AE" b="0" smtClean="0">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log</m:t>
                              </m:r>
                            </m:e>
                            <m:sub>
                              <m:r>
                                <a:rPr lang="en-US" i="1">
                                  <a:solidFill>
                                    <a:schemeClr val="tx1"/>
                                  </a:solidFill>
                                  <a:latin typeface="Cambria Math" panose="02040503050406030204" pitchFamily="18" charset="0"/>
                                </a:rPr>
                                <m:t>2</m:t>
                              </m:r>
                            </m:sub>
                          </m:sSub>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den>
                          </m:f>
                        </m:e>
                      </m:func>
                    </m:oMath>
                  </m:oMathPara>
                </a14:m>
                <a:endParaRPr lang="ar-AE" dirty="0">
                  <a:solidFill>
                    <a:schemeClr val="tx1"/>
                  </a:solidFill>
                </a:endParaRPr>
              </a:p>
              <a:p>
                <a:pPr algn="l">
                  <a:spcBef>
                    <a:spcPts val="0"/>
                  </a:spcBef>
                </a:pPr>
                <a:r>
                  <a:rPr lang="en-US" sz="2000" dirty="0">
                    <a:solidFill>
                      <a:schemeClr val="tx1"/>
                    </a:solidFill>
                  </a:rPr>
                  <a:t>measured in bits.</a:t>
                </a:r>
              </a:p>
            </p:txBody>
          </p:sp>
        </mc:Choice>
        <mc:Fallback xmlns="">
          <p:sp>
            <p:nvSpPr>
              <p:cNvPr id="6" name="Content Placeholder 2">
                <a:extLst>
                  <a:ext uri="{FF2B5EF4-FFF2-40B4-BE49-F238E27FC236}">
                    <a16:creationId xmlns:a16="http://schemas.microsoft.com/office/drawing/2014/main" id="{784FFC33-9963-33B2-B831-FB4EE0E2AFC7}"/>
                  </a:ext>
                </a:extLst>
              </p:cNvPr>
              <p:cNvSpPr txBox="1">
                <a:spLocks noRot="1" noChangeAspect="1" noMove="1" noResize="1" noEditPoints="1" noAdjustHandles="1" noChangeArrowheads="1" noChangeShapeType="1" noTextEdit="1"/>
              </p:cNvSpPr>
              <p:nvPr/>
            </p:nvSpPr>
            <p:spPr>
              <a:xfrm>
                <a:off x="823454" y="4850166"/>
                <a:ext cx="10598234" cy="1740104"/>
              </a:xfrm>
              <a:prstGeom prst="rect">
                <a:avLst/>
              </a:prstGeom>
              <a:blipFill>
                <a:blip r:embed="rId2"/>
                <a:stretch>
                  <a:fillRect l="-631" t="-3806" b="-3114"/>
                </a:stretch>
              </a:blipFill>
              <a:ln w="25400">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F4F4C89-B01D-5FD0-FFDC-33150F48AD08}"/>
              </a:ext>
            </a:extLst>
          </p:cNvPr>
          <p:cNvSpPr txBox="1"/>
          <p:nvPr/>
        </p:nvSpPr>
        <p:spPr>
          <a:xfrm>
            <a:off x="823454" y="903246"/>
            <a:ext cx="10598234" cy="369332"/>
          </a:xfrm>
          <a:prstGeom prst="rect">
            <a:avLst/>
          </a:prstGeom>
          <a:noFill/>
          <a:ln>
            <a:noFill/>
          </a:ln>
        </p:spPr>
        <p:txBody>
          <a:bodyPr wrap="square">
            <a:spAutoFit/>
          </a:bodyPr>
          <a:lstStyle/>
          <a:p>
            <a:r>
              <a:rPr lang="en-US" i="1" dirty="0"/>
              <a:t>Information content</a:t>
            </a:r>
            <a:r>
              <a:rPr lang="en-US" dirty="0"/>
              <a:t> refers to the number of bits required in an optimal binary encoding to represent an event.</a:t>
            </a:r>
          </a:p>
        </p:txBody>
      </p:sp>
      <p:sp>
        <p:nvSpPr>
          <p:cNvPr id="11" name="TextBox 10">
            <a:extLst>
              <a:ext uri="{FF2B5EF4-FFF2-40B4-BE49-F238E27FC236}">
                <a16:creationId xmlns:a16="http://schemas.microsoft.com/office/drawing/2014/main" id="{63F08595-DEEA-3FFF-327C-9F8AAC372274}"/>
              </a:ext>
            </a:extLst>
          </p:cNvPr>
          <p:cNvSpPr txBox="1"/>
          <p:nvPr/>
        </p:nvSpPr>
        <p:spPr>
          <a:xfrm>
            <a:off x="2401165" y="1639074"/>
            <a:ext cx="3781497" cy="646331"/>
          </a:xfrm>
          <a:prstGeom prst="rect">
            <a:avLst/>
          </a:prstGeom>
          <a:noFill/>
          <a:ln>
            <a:noFill/>
          </a:ln>
        </p:spPr>
        <p:txBody>
          <a:bodyPr wrap="square">
            <a:spAutoFit/>
          </a:bodyPr>
          <a:lstStyle/>
          <a:p>
            <a:r>
              <a:rPr lang="en-US" dirty="0"/>
              <a:t>How many yes/no questions does it take to identify which event occurred?</a:t>
            </a:r>
          </a:p>
        </p:txBody>
      </p:sp>
      <p:sp>
        <p:nvSpPr>
          <p:cNvPr id="13" name="TextBox 12">
            <a:extLst>
              <a:ext uri="{FF2B5EF4-FFF2-40B4-BE49-F238E27FC236}">
                <a16:creationId xmlns:a16="http://schemas.microsoft.com/office/drawing/2014/main" id="{8A1AD6F0-6584-FD28-FFB8-8009864E6C73}"/>
              </a:ext>
            </a:extLst>
          </p:cNvPr>
          <p:cNvSpPr txBox="1"/>
          <p:nvPr/>
        </p:nvSpPr>
        <p:spPr>
          <a:xfrm>
            <a:off x="510416" y="2137032"/>
            <a:ext cx="1837368" cy="369332"/>
          </a:xfrm>
          <a:prstGeom prst="rect">
            <a:avLst/>
          </a:prstGeom>
          <a:noFill/>
          <a:ln>
            <a:noFill/>
          </a:ln>
        </p:spPr>
        <p:txBody>
          <a:bodyPr wrap="square">
            <a:spAutoFit/>
          </a:bodyPr>
          <a:lstStyle/>
          <a:p>
            <a:r>
              <a:rPr lang="en-US" dirty="0"/>
              <a:t>When there are…</a:t>
            </a:r>
          </a:p>
        </p:txBody>
      </p:sp>
      <p:sp>
        <p:nvSpPr>
          <p:cNvPr id="18" name="TextBox 17">
            <a:extLst>
              <a:ext uri="{FF2B5EF4-FFF2-40B4-BE49-F238E27FC236}">
                <a16:creationId xmlns:a16="http://schemas.microsoft.com/office/drawing/2014/main" id="{2F311726-2062-79A4-86A7-28A5D608068E}"/>
              </a:ext>
            </a:extLst>
          </p:cNvPr>
          <p:cNvSpPr txBox="1"/>
          <p:nvPr/>
        </p:nvSpPr>
        <p:spPr>
          <a:xfrm>
            <a:off x="955259" y="2581875"/>
            <a:ext cx="1837368" cy="369332"/>
          </a:xfrm>
          <a:prstGeom prst="rect">
            <a:avLst/>
          </a:prstGeom>
          <a:noFill/>
          <a:ln>
            <a:noFill/>
          </a:ln>
        </p:spPr>
        <p:txBody>
          <a:bodyPr wrap="square">
            <a:spAutoFit/>
          </a:bodyPr>
          <a:lstStyle/>
          <a:p>
            <a:r>
              <a:rPr lang="en-US" dirty="0"/>
              <a:t>1 possibility?</a:t>
            </a:r>
          </a:p>
        </p:txBody>
      </p:sp>
      <p:sp>
        <p:nvSpPr>
          <p:cNvPr id="20" name="TextBox 19">
            <a:extLst>
              <a:ext uri="{FF2B5EF4-FFF2-40B4-BE49-F238E27FC236}">
                <a16:creationId xmlns:a16="http://schemas.microsoft.com/office/drawing/2014/main" id="{F60B72F2-A249-2EC1-CEFF-F7287D3E76BB}"/>
              </a:ext>
            </a:extLst>
          </p:cNvPr>
          <p:cNvSpPr txBox="1"/>
          <p:nvPr/>
        </p:nvSpPr>
        <p:spPr>
          <a:xfrm>
            <a:off x="955259" y="3026718"/>
            <a:ext cx="1837368" cy="369332"/>
          </a:xfrm>
          <a:prstGeom prst="rect">
            <a:avLst/>
          </a:prstGeom>
          <a:noFill/>
          <a:ln>
            <a:noFill/>
          </a:ln>
        </p:spPr>
        <p:txBody>
          <a:bodyPr wrap="square">
            <a:spAutoFit/>
          </a:bodyPr>
          <a:lstStyle/>
          <a:p>
            <a:r>
              <a:rPr lang="en-US" dirty="0"/>
              <a:t>2 possibilities?</a:t>
            </a:r>
          </a:p>
        </p:txBody>
      </p:sp>
      <p:sp>
        <p:nvSpPr>
          <p:cNvPr id="21" name="TextBox 20">
            <a:extLst>
              <a:ext uri="{FF2B5EF4-FFF2-40B4-BE49-F238E27FC236}">
                <a16:creationId xmlns:a16="http://schemas.microsoft.com/office/drawing/2014/main" id="{739A14AC-F3A8-D962-A233-875EA3EE1615}"/>
              </a:ext>
            </a:extLst>
          </p:cNvPr>
          <p:cNvSpPr txBox="1"/>
          <p:nvPr/>
        </p:nvSpPr>
        <p:spPr>
          <a:xfrm>
            <a:off x="955259" y="3468885"/>
            <a:ext cx="1837368" cy="369332"/>
          </a:xfrm>
          <a:prstGeom prst="rect">
            <a:avLst/>
          </a:prstGeom>
          <a:noFill/>
          <a:ln>
            <a:noFill/>
          </a:ln>
        </p:spPr>
        <p:txBody>
          <a:bodyPr wrap="square">
            <a:spAutoFit/>
          </a:bodyPr>
          <a:lstStyle/>
          <a:p>
            <a:r>
              <a:rPr lang="en-US" dirty="0"/>
              <a:t>4 possibilities?</a:t>
            </a:r>
          </a:p>
        </p:txBody>
      </p:sp>
      <p:sp>
        <p:nvSpPr>
          <p:cNvPr id="22" name="TextBox 21">
            <a:extLst>
              <a:ext uri="{FF2B5EF4-FFF2-40B4-BE49-F238E27FC236}">
                <a16:creationId xmlns:a16="http://schemas.microsoft.com/office/drawing/2014/main" id="{D2E91F59-5ED5-F86A-9555-8FE77D848407}"/>
              </a:ext>
            </a:extLst>
          </p:cNvPr>
          <p:cNvSpPr txBox="1"/>
          <p:nvPr/>
        </p:nvSpPr>
        <p:spPr>
          <a:xfrm>
            <a:off x="955259" y="3911052"/>
            <a:ext cx="1837368" cy="369332"/>
          </a:xfrm>
          <a:prstGeom prst="rect">
            <a:avLst/>
          </a:prstGeom>
          <a:noFill/>
          <a:ln>
            <a:noFill/>
          </a:ln>
        </p:spPr>
        <p:txBody>
          <a:bodyPr wrap="square">
            <a:spAutoFit/>
          </a:bodyPr>
          <a:lstStyle/>
          <a:p>
            <a:r>
              <a:rPr lang="en-US" dirty="0"/>
              <a:t>8 possibilities?</a:t>
            </a:r>
          </a:p>
        </p:txBody>
      </p:sp>
      <p:sp>
        <p:nvSpPr>
          <p:cNvPr id="23" name="TextBox 22">
            <a:extLst>
              <a:ext uri="{FF2B5EF4-FFF2-40B4-BE49-F238E27FC236}">
                <a16:creationId xmlns:a16="http://schemas.microsoft.com/office/drawing/2014/main" id="{40E00588-ED73-DC66-BEC9-0BB0F85D7FE6}"/>
              </a:ext>
            </a:extLst>
          </p:cNvPr>
          <p:cNvSpPr txBox="1"/>
          <p:nvPr/>
        </p:nvSpPr>
        <p:spPr>
          <a:xfrm>
            <a:off x="3739648" y="2581875"/>
            <a:ext cx="552266" cy="369332"/>
          </a:xfrm>
          <a:prstGeom prst="rect">
            <a:avLst/>
          </a:prstGeom>
          <a:noFill/>
          <a:ln>
            <a:noFill/>
          </a:ln>
        </p:spPr>
        <p:txBody>
          <a:bodyPr wrap="square">
            <a:spAutoFit/>
          </a:bodyPr>
          <a:lstStyle/>
          <a:p>
            <a:r>
              <a:rPr lang="en-US" dirty="0"/>
              <a:t>0</a:t>
            </a:r>
          </a:p>
        </p:txBody>
      </p:sp>
      <p:sp>
        <p:nvSpPr>
          <p:cNvPr id="24" name="TextBox 23">
            <a:extLst>
              <a:ext uri="{FF2B5EF4-FFF2-40B4-BE49-F238E27FC236}">
                <a16:creationId xmlns:a16="http://schemas.microsoft.com/office/drawing/2014/main" id="{73AF2CE0-9CCC-C315-3109-FD34EDB1FDAF}"/>
              </a:ext>
            </a:extLst>
          </p:cNvPr>
          <p:cNvSpPr txBox="1"/>
          <p:nvPr/>
        </p:nvSpPr>
        <p:spPr>
          <a:xfrm>
            <a:off x="3739648" y="3026718"/>
            <a:ext cx="552266" cy="369332"/>
          </a:xfrm>
          <a:prstGeom prst="rect">
            <a:avLst/>
          </a:prstGeom>
          <a:noFill/>
          <a:ln>
            <a:noFill/>
          </a:ln>
        </p:spPr>
        <p:txBody>
          <a:bodyPr wrap="square">
            <a:spAutoFit/>
          </a:bodyPr>
          <a:lstStyle/>
          <a:p>
            <a:r>
              <a:rPr lang="en-US" dirty="0"/>
              <a:t>1</a:t>
            </a:r>
          </a:p>
        </p:txBody>
      </p:sp>
      <p:sp>
        <p:nvSpPr>
          <p:cNvPr id="28" name="TextBox 27">
            <a:extLst>
              <a:ext uri="{FF2B5EF4-FFF2-40B4-BE49-F238E27FC236}">
                <a16:creationId xmlns:a16="http://schemas.microsoft.com/office/drawing/2014/main" id="{82AF2A83-A3DC-FE9D-10AD-8FFB8C8F07AD}"/>
              </a:ext>
            </a:extLst>
          </p:cNvPr>
          <p:cNvSpPr txBox="1"/>
          <p:nvPr/>
        </p:nvSpPr>
        <p:spPr>
          <a:xfrm>
            <a:off x="3739648" y="3470946"/>
            <a:ext cx="552266" cy="369332"/>
          </a:xfrm>
          <a:prstGeom prst="rect">
            <a:avLst/>
          </a:prstGeom>
          <a:noFill/>
          <a:ln>
            <a:noFill/>
          </a:ln>
        </p:spPr>
        <p:txBody>
          <a:bodyPr wrap="square">
            <a:spAutoFit/>
          </a:bodyPr>
          <a:lstStyle/>
          <a:p>
            <a:r>
              <a:rPr lang="en-US" dirty="0"/>
              <a:t>2</a:t>
            </a:r>
          </a:p>
        </p:txBody>
      </p:sp>
      <p:sp>
        <p:nvSpPr>
          <p:cNvPr id="29" name="TextBox 28">
            <a:extLst>
              <a:ext uri="{FF2B5EF4-FFF2-40B4-BE49-F238E27FC236}">
                <a16:creationId xmlns:a16="http://schemas.microsoft.com/office/drawing/2014/main" id="{12F8C487-EBF5-062B-B2D3-D2C00F72A7BC}"/>
              </a:ext>
            </a:extLst>
          </p:cNvPr>
          <p:cNvSpPr txBox="1"/>
          <p:nvPr/>
        </p:nvSpPr>
        <p:spPr>
          <a:xfrm>
            <a:off x="3739648" y="3911052"/>
            <a:ext cx="552266" cy="369332"/>
          </a:xfrm>
          <a:prstGeom prst="rect">
            <a:avLst/>
          </a:prstGeom>
          <a:noFill/>
          <a:ln>
            <a:noFill/>
          </a:ln>
        </p:spPr>
        <p:txBody>
          <a:bodyPr wrap="square">
            <a:spAutoFit/>
          </a:bodyPr>
          <a:lstStyle/>
          <a:p>
            <a:r>
              <a:rPr lang="en-US" dirty="0"/>
              <a:t>3</a:t>
            </a:r>
          </a:p>
        </p:txBody>
      </p:sp>
      <p:sp>
        <p:nvSpPr>
          <p:cNvPr id="30" name="TextBox 29">
            <a:extLst>
              <a:ext uri="{FF2B5EF4-FFF2-40B4-BE49-F238E27FC236}">
                <a16:creationId xmlns:a16="http://schemas.microsoft.com/office/drawing/2014/main" id="{22E74AB8-FF14-2AEC-EF4E-06FDB18BF81A}"/>
              </a:ext>
            </a:extLst>
          </p:cNvPr>
          <p:cNvSpPr txBox="1"/>
          <p:nvPr/>
        </p:nvSpPr>
        <p:spPr>
          <a:xfrm>
            <a:off x="8346906" y="1335473"/>
            <a:ext cx="1736205" cy="369332"/>
          </a:xfrm>
          <a:prstGeom prst="rect">
            <a:avLst/>
          </a:prstGeom>
          <a:noFill/>
          <a:ln>
            <a:noFill/>
          </a:ln>
        </p:spPr>
        <p:txBody>
          <a:bodyPr wrap="square">
            <a:spAutoFit/>
          </a:bodyPr>
          <a:lstStyle/>
          <a:p>
            <a:r>
              <a:rPr lang="en-US" b="1" dirty="0">
                <a:solidFill>
                  <a:srgbClr val="1306BA"/>
                </a:solidFill>
              </a:rPr>
              <a:t>More Abstractly</a:t>
            </a:r>
          </a:p>
        </p:txBody>
      </p:sp>
      <p:cxnSp>
        <p:nvCxnSpPr>
          <p:cNvPr id="33" name="Straight Connector 32">
            <a:extLst>
              <a:ext uri="{FF2B5EF4-FFF2-40B4-BE49-F238E27FC236}">
                <a16:creationId xmlns:a16="http://schemas.microsoft.com/office/drawing/2014/main" id="{1CA98D6E-5121-1DE5-C434-09DFA4D94BBF}"/>
              </a:ext>
            </a:extLst>
          </p:cNvPr>
          <p:cNvCxnSpPr/>
          <p:nvPr/>
        </p:nvCxnSpPr>
        <p:spPr>
          <a:xfrm>
            <a:off x="6343135" y="1639074"/>
            <a:ext cx="0" cy="2875261"/>
          </a:xfrm>
          <a:prstGeom prst="line">
            <a:avLst/>
          </a:prstGeom>
          <a:ln w="25400">
            <a:solidFill>
              <a:srgbClr val="1306BA"/>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C643DDEA-5F12-857E-DA5B-DF7D7689D77C}"/>
              </a:ext>
            </a:extLst>
          </p:cNvPr>
          <p:cNvSpPr txBox="1"/>
          <p:nvPr/>
        </p:nvSpPr>
        <p:spPr>
          <a:xfrm>
            <a:off x="2108887" y="1335473"/>
            <a:ext cx="1367480" cy="369332"/>
          </a:xfrm>
          <a:prstGeom prst="rect">
            <a:avLst/>
          </a:prstGeom>
          <a:noFill/>
          <a:ln>
            <a:noFill/>
          </a:ln>
        </p:spPr>
        <p:txBody>
          <a:bodyPr wrap="square">
            <a:spAutoFit/>
          </a:bodyPr>
          <a:lstStyle/>
          <a:p>
            <a:r>
              <a:rPr lang="en-US" b="1" dirty="0">
                <a:solidFill>
                  <a:srgbClr val="1306BA"/>
                </a:solidFill>
              </a:rPr>
              <a:t>Intuition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C78591-D72F-6D2D-05BD-0BBBDFDCDC58}"/>
                  </a:ext>
                </a:extLst>
              </p:cNvPr>
              <p:cNvSpPr txBox="1"/>
              <p:nvPr/>
            </p:nvSpPr>
            <p:spPr>
              <a:xfrm>
                <a:off x="6503609" y="1842360"/>
                <a:ext cx="5121499" cy="646331"/>
              </a:xfrm>
              <a:prstGeom prst="rect">
                <a:avLst/>
              </a:prstGeom>
              <a:noFill/>
              <a:ln>
                <a:noFill/>
              </a:ln>
            </p:spPr>
            <p:txBody>
              <a:bodyPr wrap="square">
                <a:spAutoFit/>
              </a:bodyPr>
              <a:lstStyle/>
              <a:p>
                <a:r>
                  <a:rPr lang="en-US" dirty="0"/>
                  <a:t>For </a:t>
                </a:r>
                <a14:m>
                  <m:oMath xmlns:m="http://schemas.openxmlformats.org/officeDocument/2006/math">
                    <m:r>
                      <a:rPr lang="en-US" b="0" i="1" dirty="0" smtClean="0">
                        <a:latin typeface="Cambria Math" panose="02040503050406030204" pitchFamily="18" charset="0"/>
                      </a:rPr>
                      <m:t>𝑛</m:t>
                    </m:r>
                  </m:oMath>
                </a14:m>
                <a:r>
                  <a:rPr lang="en-US" dirty="0"/>
                  <a:t> equally likely outcomes, the number of bits required is </a:t>
                </a:r>
                <a14:m>
                  <m:oMath xmlns:m="http://schemas.openxmlformats.org/officeDocument/2006/math">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oMath>
                </a14:m>
                <a:r>
                  <a:rPr lang="en-US" dirty="0"/>
                  <a:t>.</a:t>
                </a:r>
              </a:p>
            </p:txBody>
          </p:sp>
        </mc:Choice>
        <mc:Fallback xmlns="">
          <p:sp>
            <p:nvSpPr>
              <p:cNvPr id="36" name="TextBox 35">
                <a:extLst>
                  <a:ext uri="{FF2B5EF4-FFF2-40B4-BE49-F238E27FC236}">
                    <a16:creationId xmlns:a16="http://schemas.microsoft.com/office/drawing/2014/main" id="{F8C78591-D72F-6D2D-05BD-0BBBDFDCDC58}"/>
                  </a:ext>
                </a:extLst>
              </p:cNvPr>
              <p:cNvSpPr txBox="1">
                <a:spLocks noRot="1" noChangeAspect="1" noMove="1" noResize="1" noEditPoints="1" noAdjustHandles="1" noChangeArrowheads="1" noChangeShapeType="1" noTextEdit="1"/>
              </p:cNvSpPr>
              <p:nvPr/>
            </p:nvSpPr>
            <p:spPr>
              <a:xfrm>
                <a:off x="6503609" y="1842360"/>
                <a:ext cx="5121499" cy="646331"/>
              </a:xfrm>
              <a:prstGeom prst="rect">
                <a:avLst/>
              </a:prstGeom>
              <a:blipFill>
                <a:blip r:embed="rId3"/>
                <a:stretch>
                  <a:fillRect l="-1071" t="-4717"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7D3F69-817D-975E-58E3-DEB23B521CE3}"/>
                  </a:ext>
                </a:extLst>
              </p:cNvPr>
              <p:cNvSpPr txBox="1"/>
              <p:nvPr/>
            </p:nvSpPr>
            <p:spPr>
              <a:xfrm>
                <a:off x="6503609" y="2615773"/>
                <a:ext cx="5121499" cy="761940"/>
              </a:xfrm>
              <a:prstGeom prst="rect">
                <a:avLst/>
              </a:prstGeom>
              <a:noFill/>
              <a:ln>
                <a:noFill/>
              </a:ln>
            </p:spPr>
            <p:txBody>
              <a:bodyPr wrap="square">
                <a:spAutoFit/>
              </a:bodyPr>
              <a:lstStyle/>
              <a:p>
                <a:r>
                  <a:rPr lang="en-US" dirty="0"/>
                  <a:t>Also observe that the probability of each outcome is </a:t>
                </a:r>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𝑛</m:t>
                        </m:r>
                      </m:den>
                    </m:f>
                  </m:oMath>
                </a14:m>
                <a:r>
                  <a:rPr lang="en-US" dirty="0"/>
                  <a:t>.</a:t>
                </a:r>
              </a:p>
            </p:txBody>
          </p:sp>
        </mc:Choice>
        <mc:Fallback xmlns="">
          <p:sp>
            <p:nvSpPr>
              <p:cNvPr id="37" name="TextBox 36">
                <a:extLst>
                  <a:ext uri="{FF2B5EF4-FFF2-40B4-BE49-F238E27FC236}">
                    <a16:creationId xmlns:a16="http://schemas.microsoft.com/office/drawing/2014/main" id="{997D3F69-817D-975E-58E3-DEB23B521CE3}"/>
                  </a:ext>
                </a:extLst>
              </p:cNvPr>
              <p:cNvSpPr txBox="1">
                <a:spLocks noRot="1" noChangeAspect="1" noMove="1" noResize="1" noEditPoints="1" noAdjustHandles="1" noChangeArrowheads="1" noChangeShapeType="1" noTextEdit="1"/>
              </p:cNvSpPr>
              <p:nvPr/>
            </p:nvSpPr>
            <p:spPr>
              <a:xfrm>
                <a:off x="6503609" y="2615773"/>
                <a:ext cx="5121499" cy="761940"/>
              </a:xfrm>
              <a:prstGeom prst="rect">
                <a:avLst/>
              </a:prstGeom>
              <a:blipFill>
                <a:blip r:embed="rId4"/>
                <a:stretch>
                  <a:fillRect l="-1071" t="-4000" r="-238" b="-4800"/>
                </a:stretch>
              </a:blipFill>
              <a:ln>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004F2702-081D-DF6F-4F78-75174A51FAFC}"/>
              </a:ext>
            </a:extLst>
          </p:cNvPr>
          <p:cNvSpPr txBox="1"/>
          <p:nvPr/>
        </p:nvSpPr>
        <p:spPr>
          <a:xfrm>
            <a:off x="6503609" y="3535689"/>
            <a:ext cx="5121499" cy="369332"/>
          </a:xfrm>
          <a:prstGeom prst="rect">
            <a:avLst/>
          </a:prstGeom>
          <a:noFill/>
          <a:ln>
            <a:noFill/>
          </a:ln>
        </p:spPr>
        <p:txBody>
          <a:bodyPr wrap="square">
            <a:spAutoFit/>
          </a:bodyPr>
          <a:lstStyle/>
          <a:p>
            <a:r>
              <a:rPr lang="en-US" dirty="0"/>
              <a:t>If we combine these two observations, we have: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5A2DB70-4467-3A2B-BF57-C60F4162E29D}"/>
                  </a:ext>
                </a:extLst>
              </p:cNvPr>
              <p:cNvSpPr txBox="1"/>
              <p:nvPr/>
            </p:nvSpPr>
            <p:spPr>
              <a:xfrm>
                <a:off x="7409771" y="4095718"/>
                <a:ext cx="2648629" cy="65941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𝑛</m:t>
                          </m:r>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den>
                              </m:f>
                            </m:e>
                          </m:func>
                        </m:e>
                      </m:func>
                    </m:oMath>
                  </m:oMathPara>
                </a14:m>
                <a:endParaRPr lang="en-US" dirty="0"/>
              </a:p>
            </p:txBody>
          </p:sp>
        </mc:Choice>
        <mc:Fallback xmlns="">
          <p:sp>
            <p:nvSpPr>
              <p:cNvPr id="39" name="TextBox 38">
                <a:extLst>
                  <a:ext uri="{FF2B5EF4-FFF2-40B4-BE49-F238E27FC236}">
                    <a16:creationId xmlns:a16="http://schemas.microsoft.com/office/drawing/2014/main" id="{C5A2DB70-4467-3A2B-BF57-C60F4162E29D}"/>
                  </a:ext>
                </a:extLst>
              </p:cNvPr>
              <p:cNvSpPr txBox="1">
                <a:spLocks noRot="1" noChangeAspect="1" noMove="1" noResize="1" noEditPoints="1" noAdjustHandles="1" noChangeArrowheads="1" noChangeShapeType="1" noTextEdit="1"/>
              </p:cNvSpPr>
              <p:nvPr/>
            </p:nvSpPr>
            <p:spPr>
              <a:xfrm>
                <a:off x="7409771" y="4095718"/>
                <a:ext cx="2648629" cy="65941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7665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6BA7-A945-4C20-3D5D-1233088F810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7068650-A72D-50B2-BCC8-10CF34E1C5A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i="0" dirty="0">
                <a:latin typeface="+mj-lt"/>
              </a:rPr>
              <a:t>Goals / Challenge</a:t>
            </a:r>
            <a:endParaRPr lang="en-US" sz="3600" dirty="0"/>
          </a:p>
        </p:txBody>
      </p:sp>
      <p:sp>
        <p:nvSpPr>
          <p:cNvPr id="14" name="Rectangle 3">
            <a:extLst>
              <a:ext uri="{FF2B5EF4-FFF2-40B4-BE49-F238E27FC236}">
                <a16:creationId xmlns:a16="http://schemas.microsoft.com/office/drawing/2014/main" id="{B220B8B1-7DAA-6D82-9A47-319115B95691}"/>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pic>
        <p:nvPicPr>
          <p:cNvPr id="19" name="Picture 18">
            <a:extLst>
              <a:ext uri="{FF2B5EF4-FFF2-40B4-BE49-F238E27FC236}">
                <a16:creationId xmlns:a16="http://schemas.microsoft.com/office/drawing/2014/main" id="{D546B593-BD77-2FA5-70FB-BDE851BE4E7D}"/>
              </a:ext>
            </a:extLst>
          </p:cNvPr>
          <p:cNvPicPr>
            <a:picLocks noChangeAspect="1"/>
          </p:cNvPicPr>
          <p:nvPr/>
        </p:nvPicPr>
        <p:blipFill>
          <a:blip r:embed="rId2"/>
          <a:stretch>
            <a:fillRect/>
          </a:stretch>
        </p:blipFill>
        <p:spPr>
          <a:xfrm>
            <a:off x="10588597" y="91244"/>
            <a:ext cx="1477897" cy="1334285"/>
          </a:xfrm>
          <a:prstGeom prst="rect">
            <a:avLst/>
          </a:prstGeom>
        </p:spPr>
      </p:pic>
      <p:sp>
        <p:nvSpPr>
          <p:cNvPr id="20" name="Content Placeholder 2">
            <a:extLst>
              <a:ext uri="{FF2B5EF4-FFF2-40B4-BE49-F238E27FC236}">
                <a16:creationId xmlns:a16="http://schemas.microsoft.com/office/drawing/2014/main" id="{E21F0621-540E-42C8-7527-A4FECA45E097}"/>
              </a:ext>
            </a:extLst>
          </p:cNvPr>
          <p:cNvSpPr txBox="1">
            <a:spLocks/>
          </p:cNvSpPr>
          <p:nvPr/>
        </p:nvSpPr>
        <p:spPr>
          <a:xfrm>
            <a:off x="769351" y="1318134"/>
            <a:ext cx="3522731" cy="44037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tx1"/>
                </a:solidFill>
              </a:rPr>
              <a:t>Goals</a:t>
            </a:r>
          </a:p>
          <a:p>
            <a:pPr algn="l">
              <a:spcBef>
                <a:spcPts val="1800"/>
              </a:spcBef>
            </a:pPr>
            <a:r>
              <a:rPr lang="en-US" sz="2000" b="1" dirty="0">
                <a:solidFill>
                  <a:schemeClr val="tx1"/>
                </a:solidFill>
              </a:rPr>
              <a:t>Understanding</a:t>
            </a:r>
            <a:r>
              <a:rPr lang="en-US" sz="2000" dirty="0">
                <a:solidFill>
                  <a:schemeClr val="tx1"/>
                </a:solidFill>
              </a:rPr>
              <a:t>: Extract meaning from text</a:t>
            </a:r>
          </a:p>
          <a:p>
            <a:pPr algn="l">
              <a:spcBef>
                <a:spcPts val="1800"/>
              </a:spcBef>
            </a:pPr>
            <a:r>
              <a:rPr lang="en-US" sz="2000" b="1" dirty="0">
                <a:solidFill>
                  <a:schemeClr val="tx1"/>
                </a:solidFill>
              </a:rPr>
              <a:t>Generation</a:t>
            </a:r>
            <a:r>
              <a:rPr lang="en-US" sz="2000" dirty="0">
                <a:solidFill>
                  <a:schemeClr val="tx1"/>
                </a:solidFill>
              </a:rPr>
              <a:t>: Produce coherent, meaningful text</a:t>
            </a:r>
          </a:p>
          <a:p>
            <a:pPr algn="l">
              <a:spcBef>
                <a:spcPts val="1800"/>
              </a:spcBef>
            </a:pPr>
            <a:r>
              <a:rPr lang="en-US" sz="2000" b="1" dirty="0">
                <a:solidFill>
                  <a:schemeClr val="tx1"/>
                </a:solidFill>
              </a:rPr>
              <a:t>Translation</a:t>
            </a:r>
            <a:r>
              <a:rPr lang="en-US" sz="2000" dirty="0">
                <a:solidFill>
                  <a:schemeClr val="tx1"/>
                </a:solidFill>
              </a:rPr>
              <a:t>: Convert between languages</a:t>
            </a:r>
          </a:p>
          <a:p>
            <a:pPr algn="l">
              <a:spcBef>
                <a:spcPts val="1800"/>
              </a:spcBef>
            </a:pPr>
            <a:r>
              <a:rPr lang="en-US" sz="2000" b="1" dirty="0">
                <a:solidFill>
                  <a:schemeClr val="tx1"/>
                </a:solidFill>
              </a:rPr>
              <a:t>Question Answering</a:t>
            </a:r>
            <a:r>
              <a:rPr lang="en-US" sz="2000" dirty="0">
                <a:solidFill>
                  <a:schemeClr val="tx1"/>
                </a:solidFill>
              </a:rPr>
              <a:t>: Retrieve information from text</a:t>
            </a:r>
          </a:p>
          <a:p>
            <a:pPr algn="l">
              <a:spcBef>
                <a:spcPts val="1800"/>
              </a:spcBef>
            </a:pPr>
            <a:r>
              <a:rPr lang="en-US" sz="2000" b="1" dirty="0">
                <a:solidFill>
                  <a:schemeClr val="tx1"/>
                </a:solidFill>
              </a:rPr>
              <a:t>Dialogue</a:t>
            </a:r>
            <a:r>
              <a:rPr lang="en-US" sz="2000" dirty="0">
                <a:solidFill>
                  <a:schemeClr val="tx1"/>
                </a:solidFill>
              </a:rPr>
              <a:t>: Interact naturally with humans</a:t>
            </a:r>
            <a:endParaRPr lang="en-US" sz="2000" i="1" dirty="0">
              <a:solidFill>
                <a:schemeClr val="tx1"/>
              </a:solidFill>
            </a:endParaRPr>
          </a:p>
        </p:txBody>
      </p:sp>
      <p:sp>
        <p:nvSpPr>
          <p:cNvPr id="22" name="Content Placeholder 2">
            <a:extLst>
              <a:ext uri="{FF2B5EF4-FFF2-40B4-BE49-F238E27FC236}">
                <a16:creationId xmlns:a16="http://schemas.microsoft.com/office/drawing/2014/main" id="{CEA9FF5F-8AC8-BB14-71BC-4DB88FA49088}"/>
              </a:ext>
            </a:extLst>
          </p:cNvPr>
          <p:cNvSpPr txBox="1">
            <a:spLocks/>
          </p:cNvSpPr>
          <p:nvPr/>
        </p:nvSpPr>
        <p:spPr>
          <a:xfrm>
            <a:off x="5191725" y="1287877"/>
            <a:ext cx="5618075" cy="11375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tx1"/>
                </a:solidFill>
              </a:rPr>
              <a:t>Challenge</a:t>
            </a:r>
          </a:p>
          <a:p>
            <a:pPr algn="l"/>
            <a:r>
              <a:rPr lang="en-US" sz="2000" dirty="0">
                <a:solidFill>
                  <a:schemeClr val="tx1"/>
                </a:solidFill>
              </a:rPr>
              <a:t>Natural language is ambiguous, context-dependent, and highly variable</a:t>
            </a:r>
            <a:endParaRPr lang="en-US" sz="2000" b="1" dirty="0">
              <a:solidFill>
                <a:schemeClr val="tx1"/>
              </a:solidFill>
            </a:endParaRPr>
          </a:p>
        </p:txBody>
      </p:sp>
      <p:sp>
        <p:nvSpPr>
          <p:cNvPr id="24" name="TextBox 23">
            <a:extLst>
              <a:ext uri="{FF2B5EF4-FFF2-40B4-BE49-F238E27FC236}">
                <a16:creationId xmlns:a16="http://schemas.microsoft.com/office/drawing/2014/main" id="{8844D706-5837-9175-9EF8-F281FB4C46FC}"/>
              </a:ext>
            </a:extLst>
          </p:cNvPr>
          <p:cNvSpPr txBox="1"/>
          <p:nvPr/>
        </p:nvSpPr>
        <p:spPr>
          <a:xfrm>
            <a:off x="6287785" y="3228945"/>
            <a:ext cx="3075605" cy="400110"/>
          </a:xfrm>
          <a:prstGeom prst="rect">
            <a:avLst/>
          </a:prstGeom>
          <a:noFill/>
          <a:ln>
            <a:noFill/>
          </a:ln>
        </p:spPr>
        <p:txBody>
          <a:bodyPr wrap="square">
            <a:spAutoFit/>
          </a:bodyPr>
          <a:lstStyle/>
          <a:p>
            <a:r>
              <a:rPr lang="en-US" sz="2000" dirty="0"/>
              <a:t>The chicken is ready to eat.</a:t>
            </a:r>
          </a:p>
        </p:txBody>
      </p:sp>
      <p:sp>
        <p:nvSpPr>
          <p:cNvPr id="27" name="TextBox 26">
            <a:extLst>
              <a:ext uri="{FF2B5EF4-FFF2-40B4-BE49-F238E27FC236}">
                <a16:creationId xmlns:a16="http://schemas.microsoft.com/office/drawing/2014/main" id="{4AFCEEDF-8A67-4844-9404-25C980E87450}"/>
              </a:ext>
            </a:extLst>
          </p:cNvPr>
          <p:cNvSpPr txBox="1"/>
          <p:nvPr/>
        </p:nvSpPr>
        <p:spPr>
          <a:xfrm>
            <a:off x="5191725" y="4132136"/>
            <a:ext cx="1377026" cy="369332"/>
          </a:xfrm>
          <a:prstGeom prst="rect">
            <a:avLst/>
          </a:prstGeom>
          <a:noFill/>
          <a:ln>
            <a:noFill/>
          </a:ln>
        </p:spPr>
        <p:txBody>
          <a:bodyPr wrap="square">
            <a:spAutoFit/>
          </a:bodyPr>
          <a:lstStyle/>
          <a:p>
            <a:r>
              <a:rPr lang="en-US" b="1" dirty="0"/>
              <a:t>Ambiguous</a:t>
            </a:r>
          </a:p>
        </p:txBody>
      </p:sp>
      <p:sp>
        <p:nvSpPr>
          <p:cNvPr id="28" name="TextBox 27">
            <a:extLst>
              <a:ext uri="{FF2B5EF4-FFF2-40B4-BE49-F238E27FC236}">
                <a16:creationId xmlns:a16="http://schemas.microsoft.com/office/drawing/2014/main" id="{6964BB26-6580-5307-7191-4A078271C467}"/>
              </a:ext>
            </a:extLst>
          </p:cNvPr>
          <p:cNvSpPr txBox="1"/>
          <p:nvPr/>
        </p:nvSpPr>
        <p:spPr>
          <a:xfrm>
            <a:off x="7712675" y="4132136"/>
            <a:ext cx="3141937" cy="646331"/>
          </a:xfrm>
          <a:prstGeom prst="rect">
            <a:avLst/>
          </a:prstGeom>
          <a:noFill/>
          <a:ln>
            <a:noFill/>
          </a:ln>
        </p:spPr>
        <p:txBody>
          <a:bodyPr wrap="square">
            <a:spAutoFit/>
          </a:bodyPr>
          <a:lstStyle/>
          <a:p>
            <a:r>
              <a:rPr lang="en-US" dirty="0"/>
              <a:t>Is the chicken hungry, or is it cooked and ready to be eaten?</a:t>
            </a:r>
          </a:p>
        </p:txBody>
      </p:sp>
      <p:sp>
        <p:nvSpPr>
          <p:cNvPr id="30" name="TextBox 29">
            <a:extLst>
              <a:ext uri="{FF2B5EF4-FFF2-40B4-BE49-F238E27FC236}">
                <a16:creationId xmlns:a16="http://schemas.microsoft.com/office/drawing/2014/main" id="{0E485378-744E-37EF-9535-F278C91A0E38}"/>
              </a:ext>
            </a:extLst>
          </p:cNvPr>
          <p:cNvSpPr txBox="1"/>
          <p:nvPr/>
        </p:nvSpPr>
        <p:spPr>
          <a:xfrm>
            <a:off x="5362783" y="5868662"/>
            <a:ext cx="1034904" cy="369332"/>
          </a:xfrm>
          <a:prstGeom prst="rect">
            <a:avLst/>
          </a:prstGeom>
          <a:noFill/>
          <a:ln>
            <a:noFill/>
          </a:ln>
        </p:spPr>
        <p:txBody>
          <a:bodyPr wrap="square">
            <a:spAutoFit/>
          </a:bodyPr>
          <a:lstStyle/>
          <a:p>
            <a:r>
              <a:rPr lang="en-US" b="1" dirty="0"/>
              <a:t>Variable</a:t>
            </a:r>
          </a:p>
        </p:txBody>
      </p:sp>
      <p:sp>
        <p:nvSpPr>
          <p:cNvPr id="31" name="TextBox 30">
            <a:extLst>
              <a:ext uri="{FF2B5EF4-FFF2-40B4-BE49-F238E27FC236}">
                <a16:creationId xmlns:a16="http://schemas.microsoft.com/office/drawing/2014/main" id="{5F38A721-F9C6-DD71-D6F3-F7FF30D0D285}"/>
              </a:ext>
            </a:extLst>
          </p:cNvPr>
          <p:cNvSpPr txBox="1"/>
          <p:nvPr/>
        </p:nvSpPr>
        <p:spPr>
          <a:xfrm>
            <a:off x="4799837" y="4928611"/>
            <a:ext cx="2160797" cy="369332"/>
          </a:xfrm>
          <a:prstGeom prst="rect">
            <a:avLst/>
          </a:prstGeom>
          <a:noFill/>
          <a:ln>
            <a:noFill/>
          </a:ln>
        </p:spPr>
        <p:txBody>
          <a:bodyPr wrap="square">
            <a:spAutoFit/>
          </a:bodyPr>
          <a:lstStyle/>
          <a:p>
            <a:r>
              <a:rPr lang="en-US" b="1" dirty="0"/>
              <a:t>Context-Dependent</a:t>
            </a:r>
          </a:p>
        </p:txBody>
      </p:sp>
      <p:sp>
        <p:nvSpPr>
          <p:cNvPr id="32" name="TextBox 31">
            <a:extLst>
              <a:ext uri="{FF2B5EF4-FFF2-40B4-BE49-F238E27FC236}">
                <a16:creationId xmlns:a16="http://schemas.microsoft.com/office/drawing/2014/main" id="{81393404-30D3-9425-6933-4954A68C723A}"/>
              </a:ext>
            </a:extLst>
          </p:cNvPr>
          <p:cNvSpPr txBox="1"/>
          <p:nvPr/>
        </p:nvSpPr>
        <p:spPr>
          <a:xfrm>
            <a:off x="7712676" y="4912982"/>
            <a:ext cx="2824696" cy="646331"/>
          </a:xfrm>
          <a:prstGeom prst="rect">
            <a:avLst/>
          </a:prstGeom>
          <a:noFill/>
          <a:ln>
            <a:noFill/>
          </a:ln>
        </p:spPr>
        <p:txBody>
          <a:bodyPr wrap="square">
            <a:spAutoFit/>
          </a:bodyPr>
          <a:lstStyle/>
          <a:p>
            <a:r>
              <a:rPr lang="en-US" dirty="0"/>
              <a:t>In a restaurant (food), on a farm (animal behavior)</a:t>
            </a:r>
          </a:p>
        </p:txBody>
      </p:sp>
      <p:sp>
        <p:nvSpPr>
          <p:cNvPr id="33" name="TextBox 32">
            <a:extLst>
              <a:ext uri="{FF2B5EF4-FFF2-40B4-BE49-F238E27FC236}">
                <a16:creationId xmlns:a16="http://schemas.microsoft.com/office/drawing/2014/main" id="{9CB6ED93-0353-CC74-4C5B-B5238A4689D2}"/>
              </a:ext>
            </a:extLst>
          </p:cNvPr>
          <p:cNvSpPr txBox="1"/>
          <p:nvPr/>
        </p:nvSpPr>
        <p:spPr>
          <a:xfrm>
            <a:off x="7712675" y="5897252"/>
            <a:ext cx="4107335" cy="861774"/>
          </a:xfrm>
          <a:prstGeom prst="rect">
            <a:avLst/>
          </a:prstGeom>
          <a:noFill/>
          <a:ln>
            <a:noFill/>
          </a:ln>
        </p:spPr>
        <p:txBody>
          <a:bodyPr wrap="square">
            <a:spAutoFit/>
          </a:bodyPr>
          <a:lstStyle/>
          <a:p>
            <a:r>
              <a:rPr lang="en-US" sz="1600" dirty="0"/>
              <a:t>“The cooked chicken is ready to be consumed”</a:t>
            </a:r>
          </a:p>
          <a:p>
            <a:r>
              <a:rPr lang="en-US" sz="1600" dirty="0"/>
              <a:t>“The chicken is prepared”</a:t>
            </a:r>
          </a:p>
          <a:p>
            <a:r>
              <a:rPr lang="en-US" sz="1600" dirty="0"/>
              <a:t>“The chicken is done”</a:t>
            </a:r>
          </a:p>
        </p:txBody>
      </p:sp>
      <p:sp>
        <p:nvSpPr>
          <p:cNvPr id="34" name="TextBox 33">
            <a:extLst>
              <a:ext uri="{FF2B5EF4-FFF2-40B4-BE49-F238E27FC236}">
                <a16:creationId xmlns:a16="http://schemas.microsoft.com/office/drawing/2014/main" id="{EB436A1F-E287-E39A-F741-5AB1E508F97C}"/>
              </a:ext>
            </a:extLst>
          </p:cNvPr>
          <p:cNvSpPr txBox="1"/>
          <p:nvPr/>
        </p:nvSpPr>
        <p:spPr>
          <a:xfrm>
            <a:off x="4460375" y="4416221"/>
            <a:ext cx="3044316" cy="338554"/>
          </a:xfrm>
          <a:prstGeom prst="rect">
            <a:avLst/>
          </a:prstGeom>
          <a:noFill/>
          <a:ln>
            <a:noFill/>
          </a:ln>
        </p:spPr>
        <p:txBody>
          <a:bodyPr wrap="square">
            <a:spAutoFit/>
          </a:bodyPr>
          <a:lstStyle/>
          <a:p>
            <a:r>
              <a:rPr lang="en-US" sz="1600" dirty="0"/>
              <a:t>one expression </a:t>
            </a:r>
            <a:r>
              <a:rPr lang="en-US" sz="1600" dirty="0">
                <a:sym typeface="Wingdings" panose="05000000000000000000" pitchFamily="2" charset="2"/>
              </a:rPr>
              <a:t> </a:t>
            </a:r>
            <a:r>
              <a:rPr lang="en-US" sz="1600" dirty="0"/>
              <a:t>many meanings</a:t>
            </a:r>
          </a:p>
        </p:txBody>
      </p:sp>
      <p:sp>
        <p:nvSpPr>
          <p:cNvPr id="35" name="TextBox 34">
            <a:extLst>
              <a:ext uri="{FF2B5EF4-FFF2-40B4-BE49-F238E27FC236}">
                <a16:creationId xmlns:a16="http://schemas.microsoft.com/office/drawing/2014/main" id="{EC568C3B-A7C5-11CC-6251-C1548989B157}"/>
              </a:ext>
            </a:extLst>
          </p:cNvPr>
          <p:cNvSpPr txBox="1"/>
          <p:nvPr/>
        </p:nvSpPr>
        <p:spPr>
          <a:xfrm>
            <a:off x="4207973" y="6183525"/>
            <a:ext cx="3344529" cy="338554"/>
          </a:xfrm>
          <a:prstGeom prst="rect">
            <a:avLst/>
          </a:prstGeom>
          <a:noFill/>
          <a:ln>
            <a:noFill/>
          </a:ln>
        </p:spPr>
        <p:txBody>
          <a:bodyPr wrap="square">
            <a:spAutoFit/>
          </a:bodyPr>
          <a:lstStyle/>
          <a:p>
            <a:r>
              <a:rPr lang="en-US" sz="1600" dirty="0"/>
              <a:t>Multiple expressions </a:t>
            </a:r>
            <a:r>
              <a:rPr lang="en-US" sz="1600" dirty="0">
                <a:sym typeface="Wingdings" panose="05000000000000000000" pitchFamily="2" charset="2"/>
              </a:rPr>
              <a:t> one meaning</a:t>
            </a:r>
            <a:endParaRPr lang="en-US" sz="1600" dirty="0"/>
          </a:p>
        </p:txBody>
      </p:sp>
      <p:sp>
        <p:nvSpPr>
          <p:cNvPr id="36" name="TextBox 35">
            <a:extLst>
              <a:ext uri="{FF2B5EF4-FFF2-40B4-BE49-F238E27FC236}">
                <a16:creationId xmlns:a16="http://schemas.microsoft.com/office/drawing/2014/main" id="{A6F14D98-C925-BECA-8D69-F407E6DBC468}"/>
              </a:ext>
            </a:extLst>
          </p:cNvPr>
          <p:cNvSpPr txBox="1"/>
          <p:nvPr/>
        </p:nvSpPr>
        <p:spPr>
          <a:xfrm>
            <a:off x="4172735" y="5248550"/>
            <a:ext cx="3415003" cy="276999"/>
          </a:xfrm>
          <a:prstGeom prst="rect">
            <a:avLst/>
          </a:prstGeom>
          <a:noFill/>
          <a:ln>
            <a:noFill/>
          </a:ln>
        </p:spPr>
        <p:txBody>
          <a:bodyPr wrap="square">
            <a:spAutoFit/>
          </a:bodyPr>
          <a:lstStyle/>
          <a:p>
            <a:r>
              <a:rPr lang="en-US" sz="1200" dirty="0"/>
              <a:t>one expression; meanings depends on the situation</a:t>
            </a:r>
          </a:p>
        </p:txBody>
      </p:sp>
      <p:pic>
        <p:nvPicPr>
          <p:cNvPr id="1027" name="Picture 3">
            <a:extLst>
              <a:ext uri="{FF2B5EF4-FFF2-40B4-BE49-F238E27FC236}">
                <a16:creationId xmlns:a16="http://schemas.microsoft.com/office/drawing/2014/main" id="{96F9E1EB-6029-2993-8AF4-0690BA360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0052" y="3333717"/>
            <a:ext cx="956442" cy="95644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5D3B29A2-4BAB-34DB-225B-135DB5661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0052" y="4292108"/>
            <a:ext cx="956442" cy="95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8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7" grpId="0"/>
      <p:bldP spid="28" grpId="0"/>
      <p:bldP spid="30" grpId="0"/>
      <p:bldP spid="31" grpId="0"/>
      <p:bldP spid="32" grpId="0"/>
      <p:bldP spid="33"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0D31-5D2D-A970-3061-562F8E32929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8655C29-FC5A-E45C-F049-A17915898A99}"/>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Binary Entropy</a:t>
            </a:r>
          </a:p>
        </p:txBody>
      </p:sp>
      <p:pic>
        <p:nvPicPr>
          <p:cNvPr id="41" name="Picture 40">
            <a:extLst>
              <a:ext uri="{FF2B5EF4-FFF2-40B4-BE49-F238E27FC236}">
                <a16:creationId xmlns:a16="http://schemas.microsoft.com/office/drawing/2014/main" id="{AC657334-FA44-EFF7-0C63-4676E0C9C247}"/>
              </a:ext>
            </a:extLst>
          </p:cNvPr>
          <p:cNvPicPr>
            <a:picLocks noChangeAspect="1"/>
          </p:cNvPicPr>
          <p:nvPr/>
        </p:nvPicPr>
        <p:blipFill>
          <a:blip r:embed="rId2"/>
          <a:stretch>
            <a:fillRect/>
          </a:stretch>
        </p:blipFill>
        <p:spPr>
          <a:xfrm>
            <a:off x="10113264" y="163439"/>
            <a:ext cx="1883827" cy="377985"/>
          </a:xfrm>
          <a:prstGeom prst="rect">
            <a:avLst/>
          </a:prstGeom>
        </p:spPr>
      </p:pic>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7B7FD974-6D57-33FB-4E3C-330CB0A82753}"/>
                  </a:ext>
                </a:extLst>
              </p:cNvPr>
              <p:cNvSpPr txBox="1">
                <a:spLocks/>
              </p:cNvSpPr>
              <p:nvPr/>
            </p:nvSpPr>
            <p:spPr>
              <a:xfrm>
                <a:off x="823454" y="4691973"/>
                <a:ext cx="10598234" cy="1262310"/>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i="1" dirty="0">
                    <a:solidFill>
                      <a:schemeClr val="tx1"/>
                    </a:solidFill>
                  </a:rPr>
                  <a:t>Definition.</a:t>
                </a:r>
                <a:r>
                  <a:rPr lang="en-US" sz="2200" dirty="0">
                    <a:solidFill>
                      <a:schemeClr val="tx1"/>
                    </a:solidFill>
                  </a:rPr>
                  <a:t> For a binary random variable </a:t>
                </a:r>
                <a14:m>
                  <m:oMath xmlns:m="http://schemas.openxmlformats.org/officeDocument/2006/math">
                    <m:r>
                      <a:rPr lang="en-US" sz="2200" b="0" i="1" smtClean="0">
                        <a:solidFill>
                          <a:schemeClr val="tx1"/>
                        </a:solidFill>
                        <a:latin typeface="Cambria Math" panose="02040503050406030204" pitchFamily="18" charset="0"/>
                      </a:rPr>
                      <m:t>𝑋</m:t>
                    </m:r>
                  </m:oMath>
                </a14:m>
                <a:r>
                  <a:rPr lang="en-US" sz="2200" dirty="0">
                    <a:solidFill>
                      <a:schemeClr val="tx1"/>
                    </a:solidFill>
                  </a:rPr>
                  <a:t> with outcomes positive </a:t>
                </a:r>
                <a14:m>
                  <m:oMath xmlns:m="http://schemas.openxmlformats.org/officeDocument/2006/math">
                    <m:r>
                      <a:rPr lang="en-US" sz="2200" i="1" smtClean="0">
                        <a:solidFill>
                          <a:srgbClr val="00B050"/>
                        </a:solidFill>
                        <a:latin typeface="Cambria Math" panose="02040503050406030204" pitchFamily="18" charset="0"/>
                        <a:ea typeface="Cambria Math" panose="02040503050406030204" pitchFamily="18" charset="0"/>
                      </a:rPr>
                      <m:t>⨁</m:t>
                    </m:r>
                  </m:oMath>
                </a14:m>
                <a:r>
                  <a:rPr lang="en-US" sz="2200" dirty="0">
                    <a:solidFill>
                      <a:schemeClr val="tx1"/>
                    </a:solidFill>
                  </a:rPr>
                  <a:t> and negative </a:t>
                </a:r>
                <a14:m>
                  <m:oMath xmlns:m="http://schemas.openxmlformats.org/officeDocument/2006/math">
                    <m:r>
                      <a:rPr lang="en-US" sz="2200" i="1" smtClean="0">
                        <a:solidFill>
                          <a:srgbClr val="FF0000"/>
                        </a:solidFill>
                        <a:latin typeface="Cambria Math" panose="02040503050406030204" pitchFamily="18" charset="0"/>
                        <a:ea typeface="Cambria Math" panose="02040503050406030204" pitchFamily="18" charset="0"/>
                      </a:rPr>
                      <m:t>⊝</m:t>
                    </m:r>
                  </m:oMath>
                </a14:m>
                <a:r>
                  <a:rPr lang="en-US" sz="2200" dirty="0">
                    <a:solidFill>
                      <a:schemeClr val="tx1"/>
                    </a:solidFill>
                  </a:rPr>
                  <a:t>) over a collection </a:t>
                </a:r>
                <a14:m>
                  <m:oMath xmlns:m="http://schemas.openxmlformats.org/officeDocument/2006/math">
                    <m:r>
                      <a:rPr lang="en-US" sz="2200" i="1" dirty="0" smtClean="0">
                        <a:solidFill>
                          <a:schemeClr val="tx1"/>
                        </a:solidFill>
                        <a:latin typeface="Cambria Math" panose="02040503050406030204" pitchFamily="18" charset="0"/>
                      </a:rPr>
                      <m:t>𝑆</m:t>
                    </m:r>
                  </m:oMath>
                </a14:m>
                <a:r>
                  <a:rPr lang="en-US" sz="2200" dirty="0">
                    <a:solidFill>
                      <a:schemeClr val="tx1"/>
                    </a:solidFill>
                  </a:rPr>
                  <a:t>, the </a:t>
                </a:r>
                <a:r>
                  <a:rPr lang="en-US" sz="2200" b="1" i="1" dirty="0">
                    <a:solidFill>
                      <a:schemeClr val="tx1"/>
                    </a:solidFill>
                  </a:rPr>
                  <a:t>entropy</a:t>
                </a:r>
                <a:r>
                  <a:rPr lang="en-US" sz="2200" dirty="0">
                    <a:solidFill>
                      <a:schemeClr val="tx1"/>
                    </a:solidFill>
                  </a:rPr>
                  <a:t> is given by</a:t>
                </a:r>
              </a:p>
              <a:p>
                <a:pPr algn="l"/>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𝐸𝑛𝑡𝑟𝑜𝑝𝑦</m:t>
                      </m:r>
                      <m:d>
                        <m:dPr>
                          <m:ctrlPr>
                            <a:rPr lang="en-US" sz="220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𝑆</m:t>
                          </m:r>
                        </m:e>
                      </m:d>
                      <m:r>
                        <a:rPr lang="ar-AE" sz="2200" b="0"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𝑝</m:t>
                          </m:r>
                        </m:e>
                        <m:sub>
                          <m:r>
                            <a:rPr lang="en-US" sz="2200" i="1">
                              <a:solidFill>
                                <a:srgbClr val="00B050"/>
                              </a:solidFill>
                              <a:latin typeface="Cambria Math" panose="02040503050406030204" pitchFamily="18" charset="0"/>
                              <a:ea typeface="Cambria Math" panose="02040503050406030204" pitchFamily="18" charset="0"/>
                            </a:rPr>
                            <m:t>⨁</m:t>
                          </m:r>
                        </m:sub>
                      </m:sSub>
                      <m:func>
                        <m:funcPr>
                          <m:ctrlPr>
                            <a:rPr lang="en-US" sz="2200" i="1">
                              <a:solidFill>
                                <a:schemeClr val="tx1"/>
                              </a:solidFill>
                              <a:latin typeface="Cambria Math" panose="02040503050406030204" pitchFamily="18" charset="0"/>
                            </a:rPr>
                          </m:ctrlPr>
                        </m:funcPr>
                        <m:fName>
                          <m:sSub>
                            <m:sSubPr>
                              <m:ctrlPr>
                                <a:rPr lang="en-US" sz="2200" i="1">
                                  <a:solidFill>
                                    <a:schemeClr val="tx1"/>
                                  </a:solidFill>
                                  <a:latin typeface="Cambria Math" panose="02040503050406030204" pitchFamily="18" charset="0"/>
                                </a:rPr>
                              </m:ctrlPr>
                            </m:sSubPr>
                            <m:e>
                              <m:r>
                                <m:rPr>
                                  <m:sty m:val="p"/>
                                </m:rPr>
                                <a:rPr lang="en-US" sz="2200" b="0" smtClean="0">
                                  <a:solidFill>
                                    <a:schemeClr val="tx1"/>
                                  </a:solidFill>
                                  <a:latin typeface="Cambria Math" panose="02040503050406030204" pitchFamily="18" charset="0"/>
                                </a:rPr>
                                <m:t>log</m:t>
                              </m:r>
                            </m:e>
                            <m:sub>
                              <m:r>
                                <a:rPr lang="en-US" sz="2200" b="0" i="1" smtClean="0">
                                  <a:solidFill>
                                    <a:schemeClr val="tx1"/>
                                  </a:solidFill>
                                  <a:latin typeface="Cambria Math" panose="02040503050406030204" pitchFamily="18" charset="0"/>
                                </a:rPr>
                                <m:t>2</m:t>
                              </m:r>
                            </m:sub>
                          </m:sSub>
                        </m:fName>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𝑝</m:t>
                              </m:r>
                            </m:e>
                            <m:sub>
                              <m:r>
                                <a:rPr lang="en-US" sz="2200" i="1">
                                  <a:solidFill>
                                    <a:srgbClr val="00B050"/>
                                  </a:solidFill>
                                  <a:latin typeface="Cambria Math" panose="02040503050406030204" pitchFamily="18" charset="0"/>
                                  <a:ea typeface="Cambria Math" panose="02040503050406030204" pitchFamily="18" charset="0"/>
                                </a:rPr>
                                <m:t>⨁</m:t>
                              </m:r>
                            </m:sub>
                          </m:sSub>
                        </m:e>
                      </m:func>
                      <m:r>
                        <a:rPr lang="en-US" sz="2200" b="0" i="0"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𝑝</m:t>
                          </m:r>
                        </m:e>
                        <m:sub>
                          <m:r>
                            <a:rPr lang="en-US" sz="2200" i="1">
                              <a:solidFill>
                                <a:srgbClr val="FF0000"/>
                              </a:solidFill>
                              <a:latin typeface="Cambria Math" panose="02040503050406030204" pitchFamily="18" charset="0"/>
                              <a:ea typeface="Cambria Math" panose="02040503050406030204" pitchFamily="18" charset="0"/>
                            </a:rPr>
                            <m:t>⊝</m:t>
                          </m:r>
                        </m:sub>
                      </m:sSub>
                      <m:func>
                        <m:funcPr>
                          <m:ctrlPr>
                            <a:rPr lang="en-US" sz="2200" i="1">
                              <a:solidFill>
                                <a:schemeClr val="tx1"/>
                              </a:solidFill>
                              <a:latin typeface="Cambria Math" panose="02040503050406030204" pitchFamily="18" charset="0"/>
                            </a:rPr>
                          </m:ctrlPr>
                        </m:funcPr>
                        <m:fName>
                          <m:sSub>
                            <m:sSubPr>
                              <m:ctrlPr>
                                <a:rPr lang="en-US" sz="2200" i="1">
                                  <a:solidFill>
                                    <a:schemeClr val="tx1"/>
                                  </a:solidFill>
                                  <a:latin typeface="Cambria Math" panose="02040503050406030204" pitchFamily="18" charset="0"/>
                                </a:rPr>
                              </m:ctrlPr>
                            </m:sSubPr>
                            <m:e>
                              <m:r>
                                <m:rPr>
                                  <m:sty m:val="p"/>
                                </m:rPr>
                                <a:rPr lang="en-US" sz="2200">
                                  <a:solidFill>
                                    <a:schemeClr val="tx1"/>
                                  </a:solidFill>
                                  <a:latin typeface="Cambria Math" panose="02040503050406030204" pitchFamily="18" charset="0"/>
                                </a:rPr>
                                <m:t>log</m:t>
                              </m:r>
                            </m:e>
                            <m:sub>
                              <m:r>
                                <a:rPr lang="en-US" sz="2200" i="1">
                                  <a:solidFill>
                                    <a:schemeClr val="tx1"/>
                                  </a:solidFill>
                                  <a:latin typeface="Cambria Math" panose="02040503050406030204" pitchFamily="18" charset="0"/>
                                </a:rPr>
                                <m:t>2</m:t>
                              </m:r>
                            </m:sub>
                          </m:sSub>
                        </m:fName>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𝑝</m:t>
                              </m:r>
                            </m:e>
                            <m:sub>
                              <m:r>
                                <a:rPr lang="en-US" sz="2200" i="1">
                                  <a:solidFill>
                                    <a:srgbClr val="FF0000"/>
                                  </a:solidFill>
                                  <a:latin typeface="Cambria Math" panose="02040503050406030204" pitchFamily="18" charset="0"/>
                                  <a:ea typeface="Cambria Math" panose="02040503050406030204" pitchFamily="18" charset="0"/>
                                </a:rPr>
                                <m:t>⊝</m:t>
                              </m:r>
                            </m:sub>
                          </m:sSub>
                        </m:e>
                      </m:func>
                    </m:oMath>
                  </m:oMathPara>
                </a14:m>
                <a:endParaRPr lang="ar-AE" sz="2200" dirty="0">
                  <a:solidFill>
                    <a:schemeClr val="tx1"/>
                  </a:solidFill>
                </a:endParaRPr>
              </a:p>
            </p:txBody>
          </p:sp>
        </mc:Choice>
        <mc:Fallback xmlns="">
          <p:sp>
            <p:nvSpPr>
              <p:cNvPr id="46" name="Content Placeholder 2">
                <a:extLst>
                  <a:ext uri="{FF2B5EF4-FFF2-40B4-BE49-F238E27FC236}">
                    <a16:creationId xmlns:a16="http://schemas.microsoft.com/office/drawing/2014/main" id="{7B7FD974-6D57-33FB-4E3C-330CB0A82753}"/>
                  </a:ext>
                </a:extLst>
              </p:cNvPr>
              <p:cNvSpPr txBox="1">
                <a:spLocks noRot="1" noChangeAspect="1" noMove="1" noResize="1" noEditPoints="1" noAdjustHandles="1" noChangeArrowheads="1" noChangeShapeType="1" noTextEdit="1"/>
              </p:cNvSpPr>
              <p:nvPr/>
            </p:nvSpPr>
            <p:spPr>
              <a:xfrm>
                <a:off x="823454" y="4691973"/>
                <a:ext cx="10598234" cy="1262310"/>
              </a:xfrm>
              <a:prstGeom prst="rect">
                <a:avLst/>
              </a:prstGeom>
              <a:blipFill>
                <a:blip r:embed="rId3"/>
                <a:stretch>
                  <a:fillRect l="-631" t="-4739"/>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8B989FB-B133-17C9-27E3-CCA016C57533}"/>
                  </a:ext>
                </a:extLst>
              </p:cNvPr>
              <p:cNvSpPr txBox="1"/>
              <p:nvPr/>
            </p:nvSpPr>
            <p:spPr>
              <a:xfrm>
                <a:off x="807308" y="988945"/>
                <a:ext cx="8081319" cy="369332"/>
              </a:xfrm>
              <a:prstGeom prst="rect">
                <a:avLst/>
              </a:prstGeom>
              <a:noFill/>
              <a:ln>
                <a:noFill/>
              </a:ln>
            </p:spPr>
            <p:txBody>
              <a:bodyPr wrap="square">
                <a:spAutoFit/>
              </a:bodyPr>
              <a:lstStyle/>
              <a:p>
                <a:r>
                  <a:rPr lang="en-US" dirty="0"/>
                  <a:t>Consider a biased coin with </a:t>
                </a: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𝐻𝑒𝑎𝑑𝑠</m:t>
                        </m:r>
                      </m:e>
                    </m:d>
                    <m:r>
                      <a:rPr lang="en-US" b="0" i="1" dirty="0" smtClean="0">
                        <a:latin typeface="Cambria Math" panose="02040503050406030204" pitchFamily="18" charset="0"/>
                      </a:rPr>
                      <m:t>=</m:t>
                    </m:r>
                    <m:r>
                      <a:rPr lang="en-US" b="0" i="1" dirty="0" smtClean="0">
                        <a:solidFill>
                          <a:srgbClr val="00B050"/>
                        </a:solidFill>
                        <a:latin typeface="Cambria Math" panose="02040503050406030204" pitchFamily="18" charset="0"/>
                      </a:rPr>
                      <m:t>0</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8</m:t>
                    </m:r>
                  </m:oMath>
                </a14:m>
                <a:r>
                  <a:rPr lang="en-US" dirty="0"/>
                  <a:t> and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𝑇𝑎𝑖𝑙𝑠</m:t>
                        </m:r>
                      </m:e>
                    </m:d>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𝐻𝑒𝑎𝑑𝑠</m:t>
                        </m:r>
                      </m:e>
                    </m:d>
                    <m:r>
                      <a:rPr lang="en-US" i="1" dirty="0">
                        <a:latin typeface="Cambria Math" panose="02040503050406030204" pitchFamily="18" charset="0"/>
                      </a:rPr>
                      <m:t>=</m:t>
                    </m:r>
                    <m:r>
                      <a:rPr lang="en-US" i="1" dirty="0" smtClean="0">
                        <a:solidFill>
                          <a:srgbClr val="FF0000"/>
                        </a:solidFill>
                        <a:latin typeface="Cambria Math" panose="02040503050406030204" pitchFamily="18" charset="0"/>
                      </a:rPr>
                      <m:t>0</m:t>
                    </m:r>
                    <m:r>
                      <a:rPr lang="en-US"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2</m:t>
                    </m:r>
                  </m:oMath>
                </a14:m>
                <a:r>
                  <a:rPr lang="en-US" i="1" dirty="0"/>
                  <a:t>.</a:t>
                </a:r>
              </a:p>
            </p:txBody>
          </p:sp>
        </mc:Choice>
        <mc:Fallback xmlns="">
          <p:sp>
            <p:nvSpPr>
              <p:cNvPr id="47" name="TextBox 46">
                <a:extLst>
                  <a:ext uri="{FF2B5EF4-FFF2-40B4-BE49-F238E27FC236}">
                    <a16:creationId xmlns:a16="http://schemas.microsoft.com/office/drawing/2014/main" id="{D8B989FB-B133-17C9-27E3-CCA016C57533}"/>
                  </a:ext>
                </a:extLst>
              </p:cNvPr>
              <p:cNvSpPr txBox="1">
                <a:spLocks noRot="1" noChangeAspect="1" noMove="1" noResize="1" noEditPoints="1" noAdjustHandles="1" noChangeArrowheads="1" noChangeShapeType="1" noTextEdit="1"/>
              </p:cNvSpPr>
              <p:nvPr/>
            </p:nvSpPr>
            <p:spPr>
              <a:xfrm>
                <a:off x="807308" y="988945"/>
                <a:ext cx="8081319" cy="369332"/>
              </a:xfrm>
              <a:prstGeom prst="rect">
                <a:avLst/>
              </a:prstGeom>
              <a:blipFill>
                <a:blip r:embed="rId4"/>
                <a:stretch>
                  <a:fillRect l="-603" t="-8197" b="-24590"/>
                </a:stretch>
              </a:blipFill>
              <a:ln>
                <a:no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F6A61F55-5123-EC7C-9D4A-3D850F719A28}"/>
              </a:ext>
            </a:extLst>
          </p:cNvPr>
          <p:cNvSpPr txBox="1"/>
          <p:nvPr/>
        </p:nvSpPr>
        <p:spPr>
          <a:xfrm>
            <a:off x="807309" y="1649001"/>
            <a:ext cx="4876800" cy="369332"/>
          </a:xfrm>
          <a:prstGeom prst="rect">
            <a:avLst/>
          </a:prstGeom>
          <a:noFill/>
          <a:ln>
            <a:noFill/>
          </a:ln>
        </p:spPr>
        <p:txBody>
          <a:bodyPr wrap="square">
            <a:spAutoFit/>
          </a:bodyPr>
          <a:lstStyle/>
          <a:p>
            <a:r>
              <a:rPr lang="en-US" dirty="0"/>
              <a:t>In terms of information content of each outcome: </a:t>
            </a:r>
            <a:endParaRPr lang="en-US" i="1"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9A09F20-19DE-79AE-116E-800C65DC33FA}"/>
                  </a:ext>
                </a:extLst>
              </p:cNvPr>
              <p:cNvSpPr txBox="1"/>
              <p:nvPr/>
            </p:nvSpPr>
            <p:spPr>
              <a:xfrm>
                <a:off x="1515762" y="2188719"/>
                <a:ext cx="3146853"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𝐼</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𝐻𝑒𝑎𝑑𝑠</m:t>
                          </m:r>
                        </m:e>
                      </m:d>
                      <m:r>
                        <a:rPr lang="en-US" b="0" i="1" dirty="0" smtClean="0">
                          <a:solidFill>
                            <a:schemeClr val="tx1"/>
                          </a:solidFill>
                          <a:latin typeface="Cambria Math" panose="02040503050406030204" pitchFamily="18" charset="0"/>
                        </a:rPr>
                        <m:t>=−</m:t>
                      </m:r>
                      <m:func>
                        <m:funcPr>
                          <m:ctrlPr>
                            <a:rPr lang="en-US" b="0" i="1" dirty="0" smtClean="0">
                              <a:solidFill>
                                <a:schemeClr val="tx1"/>
                              </a:solidFill>
                              <a:latin typeface="Cambria Math" panose="02040503050406030204" pitchFamily="18" charset="0"/>
                            </a:rPr>
                          </m:ctrlPr>
                        </m:funcPr>
                        <m:fName>
                          <m:sSub>
                            <m:sSubPr>
                              <m:ctrlPr>
                                <a:rPr lang="en-US" b="0"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log</m:t>
                              </m:r>
                            </m:e>
                            <m:sub>
                              <m:r>
                                <a:rPr lang="en-US" b="0" i="1" dirty="0" smtClean="0">
                                  <a:solidFill>
                                    <a:schemeClr val="tx1"/>
                                  </a:solidFill>
                                  <a:latin typeface="Cambria Math" panose="02040503050406030204" pitchFamily="18" charset="0"/>
                                </a:rPr>
                                <m:t>2</m:t>
                              </m:r>
                            </m:sub>
                          </m:sSub>
                        </m:fName>
                        <m:e>
                          <m:r>
                            <a:rPr lang="en-US" i="1" dirty="0">
                              <a:solidFill>
                                <a:srgbClr val="00B050"/>
                              </a:solidFill>
                              <a:latin typeface="Cambria Math" panose="02040503050406030204" pitchFamily="18" charset="0"/>
                            </a:rPr>
                            <m:t>0</m:t>
                          </m:r>
                          <m:r>
                            <a:rPr lang="en-US" i="1" dirty="0">
                              <a:solidFill>
                                <a:srgbClr val="00B050"/>
                              </a:solidFill>
                              <a:latin typeface="Cambria Math" panose="02040503050406030204" pitchFamily="18" charset="0"/>
                            </a:rPr>
                            <m:t>.</m:t>
                          </m:r>
                          <m:r>
                            <a:rPr lang="en-US" i="1" dirty="0">
                              <a:solidFill>
                                <a:srgbClr val="00B050"/>
                              </a:solidFill>
                              <a:latin typeface="Cambria Math" panose="02040503050406030204" pitchFamily="18" charset="0"/>
                            </a:rPr>
                            <m:t>8</m:t>
                          </m:r>
                        </m:e>
                      </m:fun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0</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32</m:t>
                      </m:r>
                    </m:oMath>
                  </m:oMathPara>
                </a14:m>
                <a:endParaRPr lang="en-US" i="1" dirty="0">
                  <a:solidFill>
                    <a:schemeClr val="tx1"/>
                  </a:solidFill>
                </a:endParaRPr>
              </a:p>
            </p:txBody>
          </p:sp>
        </mc:Choice>
        <mc:Fallback xmlns="">
          <p:sp>
            <p:nvSpPr>
              <p:cNvPr id="49" name="TextBox 48">
                <a:extLst>
                  <a:ext uri="{FF2B5EF4-FFF2-40B4-BE49-F238E27FC236}">
                    <a16:creationId xmlns:a16="http://schemas.microsoft.com/office/drawing/2014/main" id="{B9A09F20-19DE-79AE-116E-800C65DC33FA}"/>
                  </a:ext>
                </a:extLst>
              </p:cNvPr>
              <p:cNvSpPr txBox="1">
                <a:spLocks noRot="1" noChangeAspect="1" noMove="1" noResize="1" noEditPoints="1" noAdjustHandles="1" noChangeArrowheads="1" noChangeShapeType="1" noTextEdit="1"/>
              </p:cNvSpPr>
              <p:nvPr/>
            </p:nvSpPr>
            <p:spPr>
              <a:xfrm>
                <a:off x="1515762" y="2188719"/>
                <a:ext cx="3146853" cy="369332"/>
              </a:xfrm>
              <a:prstGeom prst="rect">
                <a:avLst/>
              </a:prstGeom>
              <a:blipFill>
                <a:blip r:embed="rId5"/>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559FDEA-BD67-F247-FE1A-727A1020F4A2}"/>
                  </a:ext>
                </a:extLst>
              </p:cNvPr>
              <p:cNvSpPr txBox="1"/>
              <p:nvPr/>
            </p:nvSpPr>
            <p:spPr>
              <a:xfrm>
                <a:off x="1515763" y="2662875"/>
                <a:ext cx="2949146"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𝐼</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𝑇𝑎𝑖𝑙𝑠</m:t>
                          </m:r>
                        </m:e>
                      </m:d>
                      <m:r>
                        <a:rPr lang="en-US" b="0" i="1" dirty="0" smtClean="0">
                          <a:solidFill>
                            <a:schemeClr val="tx1"/>
                          </a:solidFill>
                          <a:latin typeface="Cambria Math" panose="02040503050406030204" pitchFamily="18" charset="0"/>
                        </a:rPr>
                        <m:t>=</m:t>
                      </m:r>
                      <m:func>
                        <m:funcPr>
                          <m:ctrlPr>
                            <a:rPr lang="en-US" b="0" i="1" dirty="0" smtClean="0">
                              <a:solidFill>
                                <a:schemeClr val="tx1"/>
                              </a:solidFill>
                              <a:latin typeface="Cambria Math" panose="02040503050406030204" pitchFamily="18" charset="0"/>
                            </a:rPr>
                          </m:ctrlPr>
                        </m:funcPr>
                        <m:fName>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log</m:t>
                              </m:r>
                            </m:e>
                            <m:sub>
                              <m:r>
                                <a:rPr lang="en-US" b="0" i="1" dirty="0" smtClean="0">
                                  <a:solidFill>
                                    <a:schemeClr val="tx1"/>
                                  </a:solidFill>
                                  <a:latin typeface="Cambria Math" panose="02040503050406030204" pitchFamily="18" charset="0"/>
                                </a:rPr>
                                <m:t>2</m:t>
                              </m:r>
                            </m:sub>
                          </m:sSub>
                        </m:fName>
                        <m:e>
                          <m:r>
                            <a:rPr lang="en-US" b="0" i="1" dirty="0" smtClean="0">
                              <a:solidFill>
                                <a:srgbClr val="FF0000"/>
                              </a:solidFill>
                              <a:latin typeface="Cambria Math" panose="02040503050406030204" pitchFamily="18" charset="0"/>
                            </a:rPr>
                            <m:t>0</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2</m:t>
                          </m:r>
                        </m:e>
                      </m:fun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2</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32</m:t>
                      </m:r>
                    </m:oMath>
                  </m:oMathPara>
                </a14:m>
                <a:endParaRPr lang="en-US" i="1" dirty="0">
                  <a:solidFill>
                    <a:schemeClr val="tx1"/>
                  </a:solidFill>
                </a:endParaRPr>
              </a:p>
            </p:txBody>
          </p:sp>
        </mc:Choice>
        <mc:Fallback xmlns="">
          <p:sp>
            <p:nvSpPr>
              <p:cNvPr id="51" name="TextBox 50">
                <a:extLst>
                  <a:ext uri="{FF2B5EF4-FFF2-40B4-BE49-F238E27FC236}">
                    <a16:creationId xmlns:a16="http://schemas.microsoft.com/office/drawing/2014/main" id="{4559FDEA-BD67-F247-FE1A-727A1020F4A2}"/>
                  </a:ext>
                </a:extLst>
              </p:cNvPr>
              <p:cNvSpPr txBox="1">
                <a:spLocks noRot="1" noChangeAspect="1" noMove="1" noResize="1" noEditPoints="1" noAdjustHandles="1" noChangeArrowheads="1" noChangeShapeType="1" noTextEdit="1"/>
              </p:cNvSpPr>
              <p:nvPr/>
            </p:nvSpPr>
            <p:spPr>
              <a:xfrm>
                <a:off x="1515763" y="2662875"/>
                <a:ext cx="2949146" cy="369332"/>
              </a:xfrm>
              <a:prstGeom prst="rect">
                <a:avLst/>
              </a:prstGeom>
              <a:blipFill>
                <a:blip r:embed="rId6"/>
                <a:stretch>
                  <a:fillRect b="-13333"/>
                </a:stretch>
              </a:blipFill>
              <a:ln>
                <a:noFill/>
              </a:ln>
            </p:spPr>
            <p:txBody>
              <a:bodyPr/>
              <a:lstStyle/>
              <a:p>
                <a:r>
                  <a:rPr lang="en-US">
                    <a:noFill/>
                  </a:rPr>
                  <a:t> </a:t>
                </a:r>
              </a:p>
            </p:txBody>
          </p:sp>
        </mc:Fallback>
      </mc:AlternateContent>
      <p:sp>
        <p:nvSpPr>
          <p:cNvPr id="52" name="TextBox 51">
            <a:extLst>
              <a:ext uri="{FF2B5EF4-FFF2-40B4-BE49-F238E27FC236}">
                <a16:creationId xmlns:a16="http://schemas.microsoft.com/office/drawing/2014/main" id="{D49F11D8-4428-324F-9ACF-2BB12818335D}"/>
              </a:ext>
            </a:extLst>
          </p:cNvPr>
          <p:cNvSpPr txBox="1"/>
          <p:nvPr/>
        </p:nvSpPr>
        <p:spPr>
          <a:xfrm>
            <a:off x="6122571" y="2381229"/>
            <a:ext cx="4563761" cy="369332"/>
          </a:xfrm>
          <a:prstGeom prst="rect">
            <a:avLst/>
          </a:prstGeom>
          <a:noFill/>
          <a:ln>
            <a:noFill/>
          </a:ln>
        </p:spPr>
        <p:txBody>
          <a:bodyPr wrap="square">
            <a:spAutoFit/>
          </a:bodyPr>
          <a:lstStyle/>
          <a:p>
            <a:r>
              <a:rPr lang="en-US" dirty="0"/>
              <a:t>What is the average information per coin flip?</a:t>
            </a:r>
            <a:endParaRPr lang="en-US" i="1" dirty="0"/>
          </a:p>
        </p:txBody>
      </p:sp>
      <p:sp>
        <p:nvSpPr>
          <p:cNvPr id="53" name="TextBox 52">
            <a:extLst>
              <a:ext uri="{FF2B5EF4-FFF2-40B4-BE49-F238E27FC236}">
                <a16:creationId xmlns:a16="http://schemas.microsoft.com/office/drawing/2014/main" id="{4065BFAA-4492-5CD5-DD91-D8A2A790CB9C}"/>
              </a:ext>
            </a:extLst>
          </p:cNvPr>
          <p:cNvSpPr txBox="1"/>
          <p:nvPr/>
        </p:nvSpPr>
        <p:spPr>
          <a:xfrm>
            <a:off x="6781598" y="2976567"/>
            <a:ext cx="4876800" cy="923330"/>
          </a:xfrm>
          <a:prstGeom prst="rect">
            <a:avLst/>
          </a:prstGeom>
          <a:noFill/>
          <a:ln>
            <a:noFill/>
          </a:ln>
        </p:spPr>
        <p:txBody>
          <a:bodyPr wrap="square">
            <a:spAutoFit/>
          </a:bodyPr>
          <a:lstStyle/>
          <a:p>
            <a:r>
              <a:rPr lang="en-US" dirty="0"/>
              <a:t>If we want to find the average information content per flip of the coin, we can compute the </a:t>
            </a:r>
            <a:r>
              <a:rPr lang="en-US" b="1" i="1" dirty="0"/>
              <a:t>expected value</a:t>
            </a:r>
            <a:r>
              <a:rPr lang="en-US" dirty="0"/>
              <a:t>:</a:t>
            </a:r>
            <a:endParaRPr lang="en-US" i="1"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7ADB10A-5976-9F01-09BE-4B87632907C0}"/>
                  </a:ext>
                </a:extLst>
              </p:cNvPr>
              <p:cNvSpPr txBox="1"/>
              <p:nvPr/>
            </p:nvSpPr>
            <p:spPr>
              <a:xfrm>
                <a:off x="7553154" y="4014686"/>
                <a:ext cx="2424725" cy="38145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0</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8</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0</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32</m:t>
                      </m:r>
                    </m:oMath>
                  </m:oMathPara>
                </a14:m>
                <a:endParaRPr lang="en-US" i="1" dirty="0"/>
              </a:p>
            </p:txBody>
          </p:sp>
        </mc:Choice>
        <mc:Fallback xmlns="">
          <p:sp>
            <p:nvSpPr>
              <p:cNvPr id="54" name="TextBox 53">
                <a:extLst>
                  <a:ext uri="{FF2B5EF4-FFF2-40B4-BE49-F238E27FC236}">
                    <a16:creationId xmlns:a16="http://schemas.microsoft.com/office/drawing/2014/main" id="{67ADB10A-5976-9F01-09BE-4B87632907C0}"/>
                  </a:ext>
                </a:extLst>
              </p:cNvPr>
              <p:cNvSpPr txBox="1">
                <a:spLocks noRot="1" noChangeAspect="1" noMove="1" noResize="1" noEditPoints="1" noAdjustHandles="1" noChangeArrowheads="1" noChangeShapeType="1" noTextEdit="1"/>
              </p:cNvSpPr>
              <p:nvPr/>
            </p:nvSpPr>
            <p:spPr>
              <a:xfrm>
                <a:off x="7553154" y="4014686"/>
                <a:ext cx="2424725" cy="381451"/>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825C73C-EFC3-DA20-90B9-2AC5992B725B}"/>
                  </a:ext>
                </a:extLst>
              </p:cNvPr>
              <p:cNvSpPr txBox="1"/>
              <p:nvPr/>
            </p:nvSpPr>
            <p:spPr>
              <a:xfrm>
                <a:off x="9918934" y="4014686"/>
                <a:ext cx="767398" cy="38145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72</m:t>
                      </m:r>
                    </m:oMath>
                  </m:oMathPara>
                </a14:m>
                <a:endParaRPr lang="en-US" i="1" dirty="0"/>
              </a:p>
            </p:txBody>
          </p:sp>
        </mc:Choice>
        <mc:Fallback xmlns="">
          <p:sp>
            <p:nvSpPr>
              <p:cNvPr id="55" name="TextBox 54">
                <a:extLst>
                  <a:ext uri="{FF2B5EF4-FFF2-40B4-BE49-F238E27FC236}">
                    <a16:creationId xmlns:a16="http://schemas.microsoft.com/office/drawing/2014/main" id="{1825C73C-EFC3-DA20-90B9-2AC5992B725B}"/>
                  </a:ext>
                </a:extLst>
              </p:cNvPr>
              <p:cNvSpPr txBox="1">
                <a:spLocks noRot="1" noChangeAspect="1" noMove="1" noResize="1" noEditPoints="1" noAdjustHandles="1" noChangeArrowheads="1" noChangeShapeType="1" noTextEdit="1"/>
              </p:cNvSpPr>
              <p:nvPr/>
            </p:nvSpPr>
            <p:spPr>
              <a:xfrm>
                <a:off x="9918934" y="4014686"/>
                <a:ext cx="767398" cy="381451"/>
              </a:xfrm>
              <a:prstGeom prst="rect">
                <a:avLst/>
              </a:prstGeom>
              <a:blipFill>
                <a:blip r:embed="rId8"/>
                <a:stretch>
                  <a:fillRect r="-103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F01DD4F-5184-32E1-26B3-36E63DA73CDA}"/>
                  </a:ext>
                </a:extLst>
              </p:cNvPr>
              <p:cNvSpPr txBox="1"/>
              <p:nvPr/>
            </p:nvSpPr>
            <p:spPr>
              <a:xfrm>
                <a:off x="8106031" y="6337549"/>
                <a:ext cx="3891060" cy="369332"/>
              </a:xfrm>
              <a:prstGeom prst="rect">
                <a:avLst/>
              </a:prstGeom>
              <a:noFill/>
              <a:ln>
                <a:noFill/>
              </a:ln>
            </p:spPr>
            <p:txBody>
              <a:bodyPr wrap="square">
                <a:spAutoFit/>
              </a:bodyPr>
              <a:lstStyle/>
              <a:p>
                <a:r>
                  <a:rPr lang="en-US" b="0" dirty="0"/>
                  <a:t>For simplicity, we define </a:t>
                </a:r>
                <a14:m>
                  <m:oMath xmlns:m="http://schemas.openxmlformats.org/officeDocument/2006/math">
                    <m:r>
                      <a:rPr lang="en-US" b="0" i="0" smtClean="0">
                        <a:latin typeface="Cambria Math" panose="02040503050406030204" pitchFamily="18" charset="0"/>
                      </a:rPr>
                      <m:t>0</m:t>
                    </m:r>
                    <m:func>
                      <m:funcPr>
                        <m:ctrlPr>
                          <a:rPr lang="en-US" i="1" smtClean="0">
                            <a:latin typeface="Cambria Math" panose="02040503050406030204" pitchFamily="18" charset="0"/>
                          </a:rPr>
                        </m:ctrlPr>
                      </m:funcPr>
                      <m:fNa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e>
                    </m:func>
                  </m:oMath>
                </a14:m>
                <a:r>
                  <a:rPr lang="en-US" dirty="0"/>
                  <a:t>.</a:t>
                </a:r>
              </a:p>
            </p:txBody>
          </p:sp>
        </mc:Choice>
        <mc:Fallback xmlns="">
          <p:sp>
            <p:nvSpPr>
              <p:cNvPr id="58" name="TextBox 57">
                <a:extLst>
                  <a:ext uri="{FF2B5EF4-FFF2-40B4-BE49-F238E27FC236}">
                    <a16:creationId xmlns:a16="http://schemas.microsoft.com/office/drawing/2014/main" id="{AF01DD4F-5184-32E1-26B3-36E63DA73CDA}"/>
                  </a:ext>
                </a:extLst>
              </p:cNvPr>
              <p:cNvSpPr txBox="1">
                <a:spLocks noRot="1" noChangeAspect="1" noMove="1" noResize="1" noEditPoints="1" noAdjustHandles="1" noChangeArrowheads="1" noChangeShapeType="1" noTextEdit="1"/>
              </p:cNvSpPr>
              <p:nvPr/>
            </p:nvSpPr>
            <p:spPr>
              <a:xfrm>
                <a:off x="8106031" y="6337549"/>
                <a:ext cx="3891060" cy="369332"/>
              </a:xfrm>
              <a:prstGeom prst="rect">
                <a:avLst/>
              </a:prstGeom>
              <a:blipFill>
                <a:blip r:embed="rId9"/>
                <a:stretch>
                  <a:fillRect l="-1411" t="-10000" b="-2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236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1C4E-99EF-6ECC-C873-03272DD7D69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2236CA0-A869-A165-2EF0-50EB51C66914}"/>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Binary Entropy</a:t>
            </a:r>
          </a:p>
        </p:txBody>
      </p:sp>
      <p:pic>
        <p:nvPicPr>
          <p:cNvPr id="3" name="Picture 2">
            <a:extLst>
              <a:ext uri="{FF2B5EF4-FFF2-40B4-BE49-F238E27FC236}">
                <a16:creationId xmlns:a16="http://schemas.microsoft.com/office/drawing/2014/main" id="{198686C5-1FCD-ACB7-694C-14793BB1F3EF}"/>
              </a:ext>
            </a:extLst>
          </p:cNvPr>
          <p:cNvPicPr>
            <a:picLocks noChangeAspect="1"/>
          </p:cNvPicPr>
          <p:nvPr/>
        </p:nvPicPr>
        <p:blipFill>
          <a:blip r:embed="rId2"/>
          <a:stretch>
            <a:fillRect/>
          </a:stretch>
        </p:blipFill>
        <p:spPr>
          <a:xfrm>
            <a:off x="1823336" y="2115061"/>
            <a:ext cx="7460048" cy="3021601"/>
          </a:xfrm>
          <a:prstGeom prst="rect">
            <a:avLst/>
          </a:prstGeom>
        </p:spPr>
      </p:pic>
      <p:sp>
        <p:nvSpPr>
          <p:cNvPr id="5" name="TextBox 4">
            <a:extLst>
              <a:ext uri="{FF2B5EF4-FFF2-40B4-BE49-F238E27FC236}">
                <a16:creationId xmlns:a16="http://schemas.microsoft.com/office/drawing/2014/main" id="{E6530338-D78D-2943-32EA-A2638DB01C49}"/>
              </a:ext>
            </a:extLst>
          </p:cNvPr>
          <p:cNvSpPr txBox="1"/>
          <p:nvPr/>
        </p:nvSpPr>
        <p:spPr>
          <a:xfrm>
            <a:off x="5467247" y="3922030"/>
            <a:ext cx="3237470" cy="307777"/>
          </a:xfrm>
          <a:prstGeom prst="rect">
            <a:avLst/>
          </a:prstGeom>
          <a:noFill/>
          <a:ln>
            <a:noFill/>
          </a:ln>
        </p:spPr>
        <p:txBody>
          <a:bodyPr wrap="square">
            <a:spAutoFit/>
          </a:bodyPr>
          <a:lstStyle/>
          <a:p>
            <a:r>
              <a:rPr lang="en-US" sz="1400" dirty="0">
                <a:hlinkClick r:id="rId3"/>
              </a:rPr>
              <a:t>Tom Mitchell, Machine Learning, page 57. </a:t>
            </a:r>
            <a:endParaRPr lang="en-US" sz="1400" i="1" dirty="0"/>
          </a:p>
        </p:txBody>
      </p:sp>
      <p:sp>
        <p:nvSpPr>
          <p:cNvPr id="57" name="TextBox 56">
            <a:extLst>
              <a:ext uri="{FF2B5EF4-FFF2-40B4-BE49-F238E27FC236}">
                <a16:creationId xmlns:a16="http://schemas.microsoft.com/office/drawing/2014/main" id="{27B667A0-4264-F8F7-40DE-8CC13BBA67CE}"/>
              </a:ext>
            </a:extLst>
          </p:cNvPr>
          <p:cNvSpPr txBox="1"/>
          <p:nvPr/>
        </p:nvSpPr>
        <p:spPr>
          <a:xfrm>
            <a:off x="8464983" y="863340"/>
            <a:ext cx="3315537" cy="646331"/>
          </a:xfrm>
          <a:prstGeom prst="rect">
            <a:avLst/>
          </a:prstGeom>
          <a:noFill/>
          <a:ln>
            <a:noFill/>
          </a:ln>
        </p:spPr>
        <p:txBody>
          <a:bodyPr wrap="square">
            <a:spAutoFit/>
          </a:bodyPr>
          <a:lstStyle/>
          <a:p>
            <a:pPr algn="ctr"/>
            <a:r>
              <a:rPr lang="en-US" dirty="0"/>
              <a:t>Entropy measures the average information content per trial.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9EFD48-29F9-A56D-4EDC-F91E0B80DD26}"/>
                  </a:ext>
                </a:extLst>
              </p:cNvPr>
              <p:cNvSpPr txBox="1"/>
              <p:nvPr/>
            </p:nvSpPr>
            <p:spPr>
              <a:xfrm>
                <a:off x="2545698" y="5295749"/>
                <a:ext cx="1968844" cy="369332"/>
              </a:xfrm>
              <a:prstGeom prst="rect">
                <a:avLst/>
              </a:prstGeom>
              <a:noFill/>
              <a:ln>
                <a:solidFill>
                  <a:schemeClr val="bg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𝐸𝑛𝑡𝑟𝑜𝑝𝑦</m:t>
                      </m:r>
                      <m:d>
                        <m:dPr>
                          <m:ctrlPr>
                            <a:rPr lang="en-US" b="0" i="1" dirty="0" smtClean="0">
                              <a:solidFill>
                                <a:srgbClr val="1306BA"/>
                              </a:solidFill>
                              <a:latin typeface="Cambria Math" panose="02040503050406030204" pitchFamily="18" charset="0"/>
                            </a:rPr>
                          </m:ctrlPr>
                        </m:dPr>
                        <m:e>
                          <m:r>
                            <a:rPr lang="en-US" b="0" i="1" dirty="0" smtClean="0">
                              <a:solidFill>
                                <a:srgbClr val="1306BA"/>
                              </a:solidFill>
                              <a:latin typeface="Cambria Math" panose="02040503050406030204" pitchFamily="18" charset="0"/>
                            </a:rPr>
                            <m:t>𝑆</m:t>
                          </m:r>
                        </m:e>
                      </m:d>
                      <m:r>
                        <a:rPr lang="en-US" b="0" i="1" dirty="0" smtClean="0">
                          <a:solidFill>
                            <a:srgbClr val="1306BA"/>
                          </a:solidFill>
                          <a:latin typeface="Cambria Math" panose="02040503050406030204" pitchFamily="18" charset="0"/>
                        </a:rPr>
                        <m:t>=</m:t>
                      </m:r>
                      <m:r>
                        <a:rPr lang="en-US" b="0" i="1" dirty="0" smtClean="0">
                          <a:solidFill>
                            <a:srgbClr val="1306BA"/>
                          </a:solidFill>
                          <a:latin typeface="Cambria Math" panose="02040503050406030204" pitchFamily="18" charset="0"/>
                        </a:rPr>
                        <m:t>0</m:t>
                      </m:r>
                    </m:oMath>
                  </m:oMathPara>
                </a14:m>
                <a:endParaRPr lang="en-US" dirty="0">
                  <a:solidFill>
                    <a:srgbClr val="1306BA"/>
                  </a:solidFill>
                </a:endParaRPr>
              </a:p>
            </p:txBody>
          </p:sp>
        </mc:Choice>
        <mc:Fallback xmlns="">
          <p:sp>
            <p:nvSpPr>
              <p:cNvPr id="8" name="TextBox 7">
                <a:extLst>
                  <a:ext uri="{FF2B5EF4-FFF2-40B4-BE49-F238E27FC236}">
                    <a16:creationId xmlns:a16="http://schemas.microsoft.com/office/drawing/2014/main" id="{189EFD48-29F9-A56D-4EDC-F91E0B80DD26}"/>
                  </a:ext>
                </a:extLst>
              </p:cNvPr>
              <p:cNvSpPr txBox="1">
                <a:spLocks noRot="1" noChangeAspect="1" noMove="1" noResize="1" noEditPoints="1" noAdjustHandles="1" noChangeArrowheads="1" noChangeShapeType="1" noTextEdit="1"/>
              </p:cNvSpPr>
              <p:nvPr/>
            </p:nvSpPr>
            <p:spPr>
              <a:xfrm>
                <a:off x="2545698" y="5295749"/>
                <a:ext cx="1968844" cy="369332"/>
              </a:xfrm>
              <a:prstGeom prst="rect">
                <a:avLst/>
              </a:prstGeom>
              <a:blipFill>
                <a:blip r:embed="rId4"/>
                <a:stretch>
                  <a:fillRect b="-11290"/>
                </a:stretch>
              </a:blipFill>
              <a:ln>
                <a:solidFill>
                  <a:schemeClr val="bg2"/>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BD82AAD3-E666-C4B6-C7F4-F92A105982B8}"/>
              </a:ext>
            </a:extLst>
          </p:cNvPr>
          <p:cNvSpPr txBox="1"/>
          <p:nvPr/>
        </p:nvSpPr>
        <p:spPr>
          <a:xfrm>
            <a:off x="2545698" y="5665081"/>
            <a:ext cx="1968844" cy="369332"/>
          </a:xfrm>
          <a:prstGeom prst="rect">
            <a:avLst/>
          </a:prstGeom>
          <a:noFill/>
          <a:ln>
            <a:solidFill>
              <a:schemeClr val="bg2"/>
            </a:solidFill>
          </a:ln>
        </p:spPr>
        <p:txBody>
          <a:bodyPr wrap="square">
            <a:spAutoFit/>
          </a:bodyPr>
          <a:lstStyle/>
          <a:p>
            <a:r>
              <a:rPr lang="en-US" dirty="0">
                <a:solidFill>
                  <a:srgbClr val="1306BA"/>
                </a:solidFill>
              </a:rPr>
              <a:t>Complete certainty</a:t>
            </a:r>
          </a:p>
        </p:txBody>
      </p:sp>
      <p:sp>
        <p:nvSpPr>
          <p:cNvPr id="10" name="TextBox 9">
            <a:extLst>
              <a:ext uri="{FF2B5EF4-FFF2-40B4-BE49-F238E27FC236}">
                <a16:creationId xmlns:a16="http://schemas.microsoft.com/office/drawing/2014/main" id="{E150CCAA-26E9-F17F-AC0B-44FFEBA2CFBF}"/>
              </a:ext>
            </a:extLst>
          </p:cNvPr>
          <p:cNvSpPr txBox="1"/>
          <p:nvPr/>
        </p:nvSpPr>
        <p:spPr>
          <a:xfrm>
            <a:off x="996985" y="6034413"/>
            <a:ext cx="5478162" cy="369332"/>
          </a:xfrm>
          <a:prstGeom prst="rect">
            <a:avLst/>
          </a:prstGeom>
          <a:noFill/>
          <a:ln>
            <a:noFill/>
          </a:ln>
        </p:spPr>
        <p:txBody>
          <a:bodyPr wrap="square">
            <a:spAutoFit/>
          </a:bodyPr>
          <a:lstStyle/>
          <a:p>
            <a:r>
              <a:rPr lang="en-US" dirty="0">
                <a:solidFill>
                  <a:srgbClr val="1306BA"/>
                </a:solidFill>
              </a:rPr>
              <a:t>All observations in our data are the same classification.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949440-1913-2A67-5664-1AF853F9F422}"/>
                  </a:ext>
                </a:extLst>
              </p:cNvPr>
              <p:cNvSpPr txBox="1"/>
              <p:nvPr/>
            </p:nvSpPr>
            <p:spPr>
              <a:xfrm>
                <a:off x="2545698" y="1468730"/>
                <a:ext cx="196884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𝐸𝑛𝑡𝑟𝑜𝑝𝑦</m:t>
                      </m:r>
                      <m:d>
                        <m:dPr>
                          <m:ctrlPr>
                            <a:rPr lang="en-US" b="0" i="1" dirty="0" smtClean="0">
                              <a:solidFill>
                                <a:srgbClr val="C00000"/>
                              </a:solidFill>
                              <a:latin typeface="Cambria Math" panose="02040503050406030204" pitchFamily="18" charset="0"/>
                            </a:rPr>
                          </m:ctrlPr>
                        </m:dPr>
                        <m:e>
                          <m:r>
                            <a:rPr lang="en-US" b="0" i="1" dirty="0" smtClean="0">
                              <a:solidFill>
                                <a:srgbClr val="C00000"/>
                              </a:solidFill>
                              <a:latin typeface="Cambria Math" panose="02040503050406030204" pitchFamily="18" charset="0"/>
                            </a:rPr>
                            <m:t>𝑆</m:t>
                          </m:r>
                        </m:e>
                      </m:d>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2" name="TextBox 11">
                <a:extLst>
                  <a:ext uri="{FF2B5EF4-FFF2-40B4-BE49-F238E27FC236}">
                    <a16:creationId xmlns:a16="http://schemas.microsoft.com/office/drawing/2014/main" id="{04949440-1913-2A67-5664-1AF853F9F422}"/>
                  </a:ext>
                </a:extLst>
              </p:cNvPr>
              <p:cNvSpPr txBox="1">
                <a:spLocks noRot="1" noChangeAspect="1" noMove="1" noResize="1" noEditPoints="1" noAdjustHandles="1" noChangeArrowheads="1" noChangeShapeType="1" noTextEdit="1"/>
              </p:cNvSpPr>
              <p:nvPr/>
            </p:nvSpPr>
            <p:spPr>
              <a:xfrm>
                <a:off x="2545698" y="1468730"/>
                <a:ext cx="1968844" cy="369332"/>
              </a:xfrm>
              <a:prstGeom prst="rect">
                <a:avLst/>
              </a:prstGeom>
              <a:blipFill>
                <a:blip r:embed="rId5"/>
                <a:stretch>
                  <a:fillRect b="-11475"/>
                </a:stretch>
              </a:blipFill>
              <a:ln>
                <a:no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EEF4A769-4CD7-A85D-C4BD-5BBA77585854}"/>
              </a:ext>
            </a:extLst>
          </p:cNvPr>
          <p:cNvSpPr txBox="1"/>
          <p:nvPr/>
        </p:nvSpPr>
        <p:spPr>
          <a:xfrm>
            <a:off x="2351217" y="1189266"/>
            <a:ext cx="2522838" cy="369332"/>
          </a:xfrm>
          <a:prstGeom prst="rect">
            <a:avLst/>
          </a:prstGeom>
          <a:noFill/>
          <a:ln>
            <a:noFill/>
          </a:ln>
        </p:spPr>
        <p:txBody>
          <a:bodyPr wrap="square">
            <a:spAutoFit/>
          </a:bodyPr>
          <a:lstStyle/>
          <a:p>
            <a:r>
              <a:rPr lang="en-US" dirty="0">
                <a:solidFill>
                  <a:srgbClr val="C00000"/>
                </a:solidFill>
              </a:rPr>
              <a:t>Maximum uncertainty</a:t>
            </a:r>
          </a:p>
        </p:txBody>
      </p:sp>
      <p:sp>
        <p:nvSpPr>
          <p:cNvPr id="18" name="TextBox 17">
            <a:extLst>
              <a:ext uri="{FF2B5EF4-FFF2-40B4-BE49-F238E27FC236}">
                <a16:creationId xmlns:a16="http://schemas.microsoft.com/office/drawing/2014/main" id="{22917BF8-E14A-F577-DE19-432B5CABC4F0}"/>
              </a:ext>
            </a:extLst>
          </p:cNvPr>
          <p:cNvSpPr txBox="1"/>
          <p:nvPr/>
        </p:nvSpPr>
        <p:spPr>
          <a:xfrm>
            <a:off x="996985" y="884636"/>
            <a:ext cx="5478162" cy="369332"/>
          </a:xfrm>
          <a:prstGeom prst="rect">
            <a:avLst/>
          </a:prstGeom>
          <a:noFill/>
          <a:ln>
            <a:noFill/>
          </a:ln>
        </p:spPr>
        <p:txBody>
          <a:bodyPr wrap="square">
            <a:spAutoFit/>
          </a:bodyPr>
          <a:lstStyle/>
          <a:p>
            <a:r>
              <a:rPr lang="en-US" dirty="0">
                <a:solidFill>
                  <a:srgbClr val="C00000"/>
                </a:solidFill>
              </a:rPr>
              <a:t>All observations are 50% one class and 50% the other.</a:t>
            </a:r>
          </a:p>
        </p:txBody>
      </p:sp>
      <p:grpSp>
        <p:nvGrpSpPr>
          <p:cNvPr id="28" name="Group 27">
            <a:extLst>
              <a:ext uri="{FF2B5EF4-FFF2-40B4-BE49-F238E27FC236}">
                <a16:creationId xmlns:a16="http://schemas.microsoft.com/office/drawing/2014/main" id="{99EDEEEB-13D7-073C-B5DC-0C1FC3CB8A6F}"/>
              </a:ext>
            </a:extLst>
          </p:cNvPr>
          <p:cNvGrpSpPr/>
          <p:nvPr/>
        </p:nvGrpSpPr>
        <p:grpSpPr>
          <a:xfrm>
            <a:off x="3469480" y="1862724"/>
            <a:ext cx="164937" cy="416397"/>
            <a:chOff x="3469480" y="1862724"/>
            <a:chExt cx="164937" cy="416397"/>
          </a:xfrm>
        </p:grpSpPr>
        <p:cxnSp>
          <p:nvCxnSpPr>
            <p:cNvPr id="15" name="Straight Arrow Connector 14">
              <a:extLst>
                <a:ext uri="{FF2B5EF4-FFF2-40B4-BE49-F238E27FC236}">
                  <a16:creationId xmlns:a16="http://schemas.microsoft.com/office/drawing/2014/main" id="{F715F752-F10E-DA23-A6F9-AD0985A47633}"/>
                </a:ext>
              </a:extLst>
            </p:cNvPr>
            <p:cNvCxnSpPr>
              <a:cxnSpLocks/>
            </p:cNvCxnSpPr>
            <p:nvPr/>
          </p:nvCxnSpPr>
          <p:spPr>
            <a:xfrm>
              <a:off x="3551948" y="1862724"/>
              <a:ext cx="0" cy="251460"/>
            </a:xfrm>
            <a:prstGeom prst="straightConnector1">
              <a:avLst/>
            </a:prstGeom>
            <a:ln w="254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46A86096-0771-3B18-5670-6F8A53CD2B0D}"/>
                </a:ext>
              </a:extLst>
            </p:cNvPr>
            <p:cNvSpPr/>
            <p:nvPr/>
          </p:nvSpPr>
          <p:spPr>
            <a:xfrm>
              <a:off x="3469480" y="2114184"/>
              <a:ext cx="164937" cy="164937"/>
            </a:xfrm>
            <a:prstGeom prst="ellipse">
              <a:avLst/>
            </a:prstGeom>
            <a:solidFill>
              <a:srgbClr val="C00000"/>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5CC62F44-2999-FADC-C77C-4FEE94FF8A26}"/>
              </a:ext>
            </a:extLst>
          </p:cNvPr>
          <p:cNvGrpSpPr/>
          <p:nvPr/>
        </p:nvGrpSpPr>
        <p:grpSpPr>
          <a:xfrm>
            <a:off x="2243211" y="4508605"/>
            <a:ext cx="2573817" cy="757460"/>
            <a:chOff x="2243211" y="4508605"/>
            <a:chExt cx="2573817" cy="757460"/>
          </a:xfrm>
        </p:grpSpPr>
        <p:sp>
          <p:nvSpPr>
            <p:cNvPr id="11" name="Right Brace 10">
              <a:extLst>
                <a:ext uri="{FF2B5EF4-FFF2-40B4-BE49-F238E27FC236}">
                  <a16:creationId xmlns:a16="http://schemas.microsoft.com/office/drawing/2014/main" id="{43889AE4-C0F4-7A96-393E-206BA969BC43}"/>
                </a:ext>
              </a:extLst>
            </p:cNvPr>
            <p:cNvSpPr/>
            <p:nvPr/>
          </p:nvSpPr>
          <p:spPr>
            <a:xfrm rot="5400000">
              <a:off x="3400717" y="3932222"/>
              <a:ext cx="258806" cy="2408880"/>
            </a:xfrm>
            <a:prstGeom prst="rightBrace">
              <a:avLst/>
            </a:prstGeom>
            <a:ln w="25400">
              <a:solidFill>
                <a:srgbClr val="1306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15B3C2E-65CB-810F-D7EC-757A948F524F}"/>
                </a:ext>
              </a:extLst>
            </p:cNvPr>
            <p:cNvCxnSpPr/>
            <p:nvPr/>
          </p:nvCxnSpPr>
          <p:spPr>
            <a:xfrm flipV="1">
              <a:off x="2325680" y="4586288"/>
              <a:ext cx="0" cy="420971"/>
            </a:xfrm>
            <a:prstGeom prst="line">
              <a:avLst/>
            </a:prstGeom>
            <a:ln w="25400">
              <a:solidFill>
                <a:srgbClr val="1306BA"/>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A62555-0B75-9B8C-5A8B-08949E1E8C17}"/>
                </a:ext>
              </a:extLst>
            </p:cNvPr>
            <p:cNvCxnSpPr/>
            <p:nvPr/>
          </p:nvCxnSpPr>
          <p:spPr>
            <a:xfrm flipV="1">
              <a:off x="4734560" y="4586288"/>
              <a:ext cx="0" cy="420971"/>
            </a:xfrm>
            <a:prstGeom prst="line">
              <a:avLst/>
            </a:prstGeom>
            <a:ln w="25400">
              <a:solidFill>
                <a:srgbClr val="1306BA"/>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ADEEA760-DB3F-DE17-36BB-A166658C5EC0}"/>
                </a:ext>
              </a:extLst>
            </p:cNvPr>
            <p:cNvSpPr/>
            <p:nvPr/>
          </p:nvSpPr>
          <p:spPr>
            <a:xfrm>
              <a:off x="4652091" y="4508605"/>
              <a:ext cx="164937" cy="164937"/>
            </a:xfrm>
            <a:prstGeom prst="ellipse">
              <a:avLst/>
            </a:prstGeom>
            <a:solidFill>
              <a:srgbClr val="1306B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6" name="Oval 25">
              <a:extLst>
                <a:ext uri="{FF2B5EF4-FFF2-40B4-BE49-F238E27FC236}">
                  <a16:creationId xmlns:a16="http://schemas.microsoft.com/office/drawing/2014/main" id="{0829C5EC-745B-654E-0006-002B2D2ECF6E}"/>
                </a:ext>
              </a:extLst>
            </p:cNvPr>
            <p:cNvSpPr/>
            <p:nvPr/>
          </p:nvSpPr>
          <p:spPr>
            <a:xfrm>
              <a:off x="2243211" y="4508605"/>
              <a:ext cx="164937" cy="164937"/>
            </a:xfrm>
            <a:prstGeom prst="ellipse">
              <a:avLst/>
            </a:prstGeom>
            <a:solidFill>
              <a:srgbClr val="1306B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297A76D-A2D6-4081-1023-A93547ADFEDA}"/>
                  </a:ext>
                </a:extLst>
              </p:cNvPr>
              <p:cNvSpPr txBox="1"/>
              <p:nvPr/>
            </p:nvSpPr>
            <p:spPr>
              <a:xfrm>
                <a:off x="6767802" y="6080579"/>
                <a:ext cx="4685058" cy="646331"/>
              </a:xfrm>
              <a:prstGeom prst="rect">
                <a:avLst/>
              </a:prstGeom>
              <a:noFill/>
              <a:ln>
                <a:solidFill>
                  <a:schemeClr val="bg2"/>
                </a:solidFill>
              </a:ln>
            </p:spPr>
            <p:txBody>
              <a:bodyPr wrap="square">
                <a:spAutoFit/>
              </a:bodyPr>
              <a:lstStyle/>
              <a:p>
                <a:pPr algn="ctr"/>
                <a:r>
                  <a:rPr lang="en-US" sz="1800" b="1" dirty="0">
                    <a:solidFill>
                      <a:schemeClr val="tx1"/>
                    </a:solidFill>
                  </a:rPr>
                  <a:t>Exercise</a:t>
                </a:r>
              </a:p>
              <a:p>
                <a:r>
                  <a:rPr lang="en-US" sz="1800" b="0" dirty="0">
                    <a:solidFill>
                      <a:schemeClr val="tx1"/>
                    </a:solidFill>
                  </a:rPr>
                  <a:t>Estimate </a:t>
                </a:r>
                <a14:m>
                  <m:oMath xmlns:m="http://schemas.openxmlformats.org/officeDocument/2006/math">
                    <m:r>
                      <a:rPr lang="en-US" sz="1800" b="0" i="1" smtClean="0">
                        <a:solidFill>
                          <a:schemeClr val="tx1"/>
                        </a:solidFill>
                        <a:latin typeface="Cambria Math" panose="02040503050406030204" pitchFamily="18" charset="0"/>
                      </a:rPr>
                      <m:t>𝐸𝑛𝑡𝑟𝑜𝑝𝑦</m:t>
                    </m:r>
                    <m:d>
                      <m:dPr>
                        <m:ctrlPr>
                          <a:rPr lang="en-US" sz="1800" i="1" smtClean="0">
                            <a:solidFill>
                              <a:schemeClr val="tx1"/>
                            </a:solidFill>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𝑇𝑎𝑖𝑙𝑠</m:t>
                        </m:r>
                        <m:r>
                          <a:rPr lang="en-US" i="1">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e>
                    </m:d>
                  </m:oMath>
                </a14:m>
                <a:endParaRPr lang="en-US" dirty="0"/>
              </a:p>
            </p:txBody>
          </p:sp>
        </mc:Choice>
        <mc:Fallback xmlns="">
          <p:sp>
            <p:nvSpPr>
              <p:cNvPr id="30" name="TextBox 29">
                <a:extLst>
                  <a:ext uri="{FF2B5EF4-FFF2-40B4-BE49-F238E27FC236}">
                    <a16:creationId xmlns:a16="http://schemas.microsoft.com/office/drawing/2014/main" id="{3297A76D-A2D6-4081-1023-A93547ADFEDA}"/>
                  </a:ext>
                </a:extLst>
              </p:cNvPr>
              <p:cNvSpPr txBox="1">
                <a:spLocks noRot="1" noChangeAspect="1" noMove="1" noResize="1" noEditPoints="1" noAdjustHandles="1" noChangeArrowheads="1" noChangeShapeType="1" noTextEdit="1"/>
              </p:cNvSpPr>
              <p:nvPr/>
            </p:nvSpPr>
            <p:spPr>
              <a:xfrm>
                <a:off x="6767802" y="6080579"/>
                <a:ext cx="4685058" cy="646331"/>
              </a:xfrm>
              <a:prstGeom prst="rect">
                <a:avLst/>
              </a:prstGeom>
              <a:blipFill>
                <a:blip r:embed="rId6"/>
                <a:stretch>
                  <a:fillRect l="-908" t="-3704" b="-12963"/>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7369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P spid="17" grpId="0"/>
      <p:bldP spid="18" grpId="0"/>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8315-F100-BCB2-FF63-54BF0F9DA0F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BCBF30C-720B-9E51-4875-F45DFF52EAF8}"/>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Extending Entropy to C Classes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8A59C6-E190-F4D5-F956-3FD3C959AB41}"/>
                  </a:ext>
                </a:extLst>
              </p:cNvPr>
              <p:cNvSpPr txBox="1">
                <a:spLocks/>
              </p:cNvSpPr>
              <p:nvPr/>
            </p:nvSpPr>
            <p:spPr>
              <a:xfrm>
                <a:off x="584886" y="1072494"/>
                <a:ext cx="11040225" cy="2166006"/>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i="1" dirty="0">
                    <a:solidFill>
                      <a:schemeClr val="tx1"/>
                    </a:solidFill>
                  </a:rPr>
                  <a:t>Definition.</a:t>
                </a:r>
                <a:r>
                  <a:rPr lang="en-US" sz="2200" dirty="0">
                    <a:solidFill>
                      <a:schemeClr val="tx1"/>
                    </a:solidFill>
                  </a:rPr>
                  <a:t> For a random variable </a:t>
                </a:r>
                <a14:m>
                  <m:oMath xmlns:m="http://schemas.openxmlformats.org/officeDocument/2006/math">
                    <m:r>
                      <a:rPr lang="en-US" sz="2200" b="0" i="1" smtClean="0">
                        <a:solidFill>
                          <a:schemeClr val="tx1"/>
                        </a:solidFill>
                        <a:latin typeface="Cambria Math" panose="02040503050406030204" pitchFamily="18" charset="0"/>
                      </a:rPr>
                      <m:t>𝑋</m:t>
                    </m:r>
                  </m:oMath>
                </a14:m>
                <a:r>
                  <a:rPr lang="en-US" sz="2200" dirty="0">
                    <a:solidFill>
                      <a:schemeClr val="tx1"/>
                    </a:solidFill>
                  </a:rPr>
                  <a:t> with </a:t>
                </a:r>
                <a14:m>
                  <m:oMath xmlns:m="http://schemas.openxmlformats.org/officeDocument/2006/math">
                    <m:r>
                      <a:rPr lang="en-US" sz="2200" b="0" i="1" dirty="0" smtClean="0">
                        <a:solidFill>
                          <a:schemeClr val="tx1"/>
                        </a:solidFill>
                        <a:latin typeface="Cambria Math" panose="02040503050406030204" pitchFamily="18" charset="0"/>
                      </a:rPr>
                      <m:t>𝐾</m:t>
                    </m:r>
                  </m:oMath>
                </a14:m>
                <a:r>
                  <a:rPr lang="en-US" sz="2200" dirty="0">
                    <a:solidFill>
                      <a:schemeClr val="tx1"/>
                    </a:solidFill>
                  </a:rPr>
                  <a:t> possible outcomes (</a:t>
                </a:r>
                <a14:m>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𝑐</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𝑐</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𝑐</m:t>
                        </m:r>
                      </m:e>
                      <m:sub>
                        <m:r>
                          <a:rPr lang="en-US" sz="2200" b="0" i="1" smtClean="0">
                            <a:solidFill>
                              <a:schemeClr val="tx1"/>
                            </a:solidFill>
                            <a:latin typeface="Cambria Math" panose="02040503050406030204" pitchFamily="18" charset="0"/>
                          </a:rPr>
                          <m:t>𝐾</m:t>
                        </m:r>
                      </m:sub>
                    </m:sSub>
                  </m:oMath>
                </a14:m>
                <a:r>
                  <a:rPr lang="en-US" sz="2200" dirty="0">
                    <a:solidFill>
                      <a:schemeClr val="tx1"/>
                    </a:solidFill>
                  </a:rPr>
                  <a:t>) over a collection </a:t>
                </a:r>
                <a14:m>
                  <m:oMath xmlns:m="http://schemas.openxmlformats.org/officeDocument/2006/math">
                    <m:r>
                      <a:rPr lang="en-US" sz="2200" i="1" dirty="0" smtClean="0">
                        <a:solidFill>
                          <a:schemeClr val="tx1"/>
                        </a:solidFill>
                        <a:latin typeface="Cambria Math" panose="02040503050406030204" pitchFamily="18" charset="0"/>
                      </a:rPr>
                      <m:t>𝑆</m:t>
                    </m:r>
                  </m:oMath>
                </a14:m>
                <a:r>
                  <a:rPr lang="en-US" sz="2200" dirty="0">
                    <a:solidFill>
                      <a:schemeClr val="tx1"/>
                    </a:solidFill>
                  </a:rPr>
                  <a:t>, the </a:t>
                </a:r>
                <a:r>
                  <a:rPr lang="en-US" sz="2200" b="1" i="1" dirty="0">
                    <a:solidFill>
                      <a:schemeClr val="tx1"/>
                    </a:solidFill>
                  </a:rPr>
                  <a:t>entropy</a:t>
                </a:r>
                <a:r>
                  <a:rPr lang="en-US" sz="2200" dirty="0">
                    <a:solidFill>
                      <a:schemeClr val="tx1"/>
                    </a:solidFill>
                  </a:rPr>
                  <a:t> is given by</a:t>
                </a:r>
              </a:p>
              <a:p>
                <a:pPr algn="l"/>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𝐸𝑛𝑡𝑟𝑜𝑝𝑦</m:t>
                      </m:r>
                      <m:d>
                        <m:dPr>
                          <m:ctrlPr>
                            <a:rPr lang="en-US" sz="220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𝑆</m:t>
                          </m:r>
                        </m:e>
                      </m:d>
                      <m:r>
                        <a:rPr lang="ar-AE" sz="2200" b="0" smtClean="0">
                          <a:solidFill>
                            <a:schemeClr val="tx1"/>
                          </a:solidFill>
                          <a:latin typeface="Cambria Math" panose="02040503050406030204" pitchFamily="18" charset="0"/>
                        </a:rPr>
                        <m:t>=−</m:t>
                      </m:r>
                      <m:nary>
                        <m:naryPr>
                          <m:chr m:val="∑"/>
                          <m:ctrlPr>
                            <a:rPr lang="ar-AE" sz="2200" b="0" i="1" smtClean="0">
                              <a:solidFill>
                                <a:schemeClr val="tx1"/>
                              </a:solidFill>
                              <a:latin typeface="Cambria Math" panose="02040503050406030204" pitchFamily="18" charset="0"/>
                            </a:rPr>
                          </m:ctrlPr>
                        </m:naryPr>
                        <m:sub>
                          <m:r>
                            <m:rPr>
                              <m:brk m:alnAt="23"/>
                            </m:rPr>
                            <a:rPr lang="en-US" sz="2200" b="0" i="1" smtClean="0">
                              <a:solidFill>
                                <a:schemeClr val="tx1"/>
                              </a:solidFill>
                              <a:latin typeface="Cambria Math" panose="02040503050406030204" pitchFamily="18" charset="0"/>
                            </a:rPr>
                            <m:t>𝑖</m:t>
                          </m:r>
                          <m:r>
                            <a:rPr lang="en-US" sz="2200" b="0" i="1" smtClean="0">
                              <a:solidFill>
                                <a:schemeClr val="tx1"/>
                              </a:solidFill>
                              <a:latin typeface="Cambria Math" panose="02040503050406030204" pitchFamily="18" charset="0"/>
                            </a:rPr>
                            <m:t>=</m:t>
                          </m:r>
                          <m:r>
                            <m:rPr>
                              <m:brk m:alnAt="23"/>
                            </m:rPr>
                            <a:rPr lang="en-US" sz="2200" b="0" i="1" smtClean="0">
                              <a:solidFill>
                                <a:schemeClr val="tx1"/>
                              </a:solidFill>
                              <a:latin typeface="Cambria Math" panose="02040503050406030204" pitchFamily="18" charset="0"/>
                            </a:rPr>
                            <m:t>1</m:t>
                          </m:r>
                        </m:sub>
                        <m:sup>
                          <m:r>
                            <a:rPr lang="en-US" sz="2200" b="0" i="1" smtClean="0">
                              <a:solidFill>
                                <a:schemeClr val="tx1"/>
                              </a:solidFill>
                              <a:latin typeface="Cambria Math" panose="02040503050406030204" pitchFamily="18" charset="0"/>
                            </a:rPr>
                            <m:t>𝐾</m:t>
                          </m:r>
                        </m:sup>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𝑝</m:t>
                              </m:r>
                            </m:e>
                            <m:sub>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𝑐</m:t>
                                  </m:r>
                                </m:e>
                                <m:sub>
                                  <m:r>
                                    <a:rPr lang="en-US" sz="2200" b="0" i="1" smtClean="0">
                                      <a:solidFill>
                                        <a:schemeClr val="tx1"/>
                                      </a:solidFill>
                                      <a:latin typeface="Cambria Math" panose="02040503050406030204" pitchFamily="18" charset="0"/>
                                      <a:ea typeface="Cambria Math" panose="02040503050406030204" pitchFamily="18" charset="0"/>
                                    </a:rPr>
                                    <m:t>𝑖</m:t>
                                  </m:r>
                                </m:sub>
                              </m:sSub>
                            </m:sub>
                          </m:sSub>
                          <m:func>
                            <m:funcPr>
                              <m:ctrlPr>
                                <a:rPr lang="en-US" sz="2200" i="1">
                                  <a:solidFill>
                                    <a:schemeClr val="tx1"/>
                                  </a:solidFill>
                                  <a:latin typeface="Cambria Math" panose="02040503050406030204" pitchFamily="18" charset="0"/>
                                </a:rPr>
                              </m:ctrlPr>
                            </m:funcPr>
                            <m:fName>
                              <m:sSub>
                                <m:sSubPr>
                                  <m:ctrlPr>
                                    <a:rPr lang="en-US" sz="2200" i="1">
                                      <a:solidFill>
                                        <a:schemeClr val="tx1"/>
                                      </a:solidFill>
                                      <a:latin typeface="Cambria Math" panose="02040503050406030204" pitchFamily="18" charset="0"/>
                                    </a:rPr>
                                  </m:ctrlPr>
                                </m:sSubPr>
                                <m:e>
                                  <m:r>
                                    <m:rPr>
                                      <m:sty m:val="p"/>
                                    </m:rPr>
                                    <a:rPr lang="en-US" sz="2200">
                                      <a:solidFill>
                                        <a:schemeClr val="tx1"/>
                                      </a:solidFill>
                                      <a:latin typeface="Cambria Math" panose="02040503050406030204" pitchFamily="18" charset="0"/>
                                    </a:rPr>
                                    <m:t>log</m:t>
                                  </m:r>
                                </m:e>
                                <m:sub>
                                  <m:r>
                                    <a:rPr lang="en-US" sz="2200" i="1">
                                      <a:solidFill>
                                        <a:schemeClr val="tx1"/>
                                      </a:solidFill>
                                      <a:latin typeface="Cambria Math" panose="02040503050406030204" pitchFamily="18" charset="0"/>
                                    </a:rPr>
                                    <m:t>2</m:t>
                                  </m:r>
                                </m:sub>
                              </m:sSub>
                            </m:fName>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𝑝</m:t>
                                  </m:r>
                                </m:e>
                                <m:sub>
                                  <m:sSub>
                                    <m:sSubPr>
                                      <m:ctrlPr>
                                        <a:rPr lang="en-US" sz="2200" i="1">
                                          <a:solidFill>
                                            <a:schemeClr val="tx1"/>
                                          </a:solidFill>
                                          <a:latin typeface="Cambria Math" panose="02040503050406030204" pitchFamily="18" charset="0"/>
                                          <a:ea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𝑐</m:t>
                                      </m:r>
                                    </m:e>
                                    <m:sub>
                                      <m:r>
                                        <a:rPr lang="en-US" sz="2200" i="1">
                                          <a:solidFill>
                                            <a:schemeClr val="tx1"/>
                                          </a:solidFill>
                                          <a:latin typeface="Cambria Math" panose="02040503050406030204" pitchFamily="18" charset="0"/>
                                          <a:ea typeface="Cambria Math" panose="02040503050406030204" pitchFamily="18" charset="0"/>
                                        </a:rPr>
                                        <m:t>𝑖</m:t>
                                      </m:r>
                                    </m:sub>
                                  </m:sSub>
                                </m:sub>
                              </m:sSub>
                            </m:e>
                          </m:func>
                        </m:e>
                      </m:nary>
                    </m:oMath>
                  </m:oMathPara>
                </a14:m>
                <a:endParaRPr lang="en-US" sz="2200" dirty="0">
                  <a:solidFill>
                    <a:schemeClr val="tx1"/>
                  </a:solidFill>
                </a:endParaRPr>
              </a:p>
              <a:p>
                <a:pPr algn="l"/>
                <a:r>
                  <a:rPr lang="en-US" sz="2200" dirty="0">
                    <a:solidFill>
                      <a:schemeClr val="tx1"/>
                    </a:solidFill>
                  </a:rPr>
                  <a:t>where </a:t>
                </a:r>
                <a14:m>
                  <m:oMath xmlns:m="http://schemas.openxmlformats.org/officeDocument/2006/math">
                    <m:sSub>
                      <m:sSubPr>
                        <m:ctrlPr>
                          <a:rPr lang="en-US" sz="2200" b="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𝑝</m:t>
                        </m:r>
                      </m:e>
                      <m:sub>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 </m:t>
                            </m:r>
                            <m:r>
                              <a:rPr lang="en-US" sz="2200" i="1" dirty="0">
                                <a:solidFill>
                                  <a:schemeClr val="tx1"/>
                                </a:solidFill>
                                <a:latin typeface="Cambria Math" panose="02040503050406030204" pitchFamily="18" charset="0"/>
                              </a:rPr>
                              <m:t>𝑐</m:t>
                            </m:r>
                          </m:e>
                          <m:sub>
                            <m:r>
                              <a:rPr lang="en-US" sz="2200" i="1" dirty="0">
                                <a:solidFill>
                                  <a:schemeClr val="tx1"/>
                                </a:solidFill>
                                <a:latin typeface="Cambria Math" panose="02040503050406030204" pitchFamily="18" charset="0"/>
                              </a:rPr>
                              <m:t>𝑖</m:t>
                            </m:r>
                          </m:sub>
                        </m:sSub>
                      </m:sub>
                    </m:sSub>
                  </m:oMath>
                </a14:m>
                <a:r>
                  <a:rPr lang="en-US" sz="2200" dirty="0">
                    <a:solidFill>
                      <a:schemeClr val="tx1"/>
                    </a:solidFill>
                  </a:rPr>
                  <a:t> is the proportion of examples in </a:t>
                </a:r>
                <a14:m>
                  <m:oMath xmlns:m="http://schemas.openxmlformats.org/officeDocument/2006/math">
                    <m:r>
                      <a:rPr lang="en-US" sz="2200" i="1" dirty="0" smtClean="0">
                        <a:solidFill>
                          <a:schemeClr val="tx1"/>
                        </a:solidFill>
                        <a:latin typeface="Cambria Math" panose="02040503050406030204" pitchFamily="18" charset="0"/>
                      </a:rPr>
                      <m:t>𝑆</m:t>
                    </m:r>
                  </m:oMath>
                </a14:m>
                <a:r>
                  <a:rPr lang="en-US" sz="2200" dirty="0">
                    <a:solidFill>
                      <a:schemeClr val="tx1"/>
                    </a:solidFill>
                  </a:rPr>
                  <a:t> with outcome </a:t>
                </a: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𝑐</m:t>
                        </m:r>
                      </m:e>
                      <m:sub>
                        <m:r>
                          <a:rPr lang="en-US" sz="2200" i="1" dirty="0" smtClean="0">
                            <a:solidFill>
                              <a:schemeClr val="tx1"/>
                            </a:solidFill>
                            <a:latin typeface="Cambria Math" panose="02040503050406030204" pitchFamily="18" charset="0"/>
                          </a:rPr>
                          <m:t>𝑖</m:t>
                        </m:r>
                      </m:sub>
                    </m:sSub>
                  </m:oMath>
                </a14:m>
                <a:r>
                  <a:rPr lang="en-US" sz="2200" dirty="0">
                    <a:solidFill>
                      <a:schemeClr val="tx1"/>
                    </a:solidFill>
                  </a:rPr>
                  <a:t>.</a:t>
                </a:r>
                <a:endParaRPr lang="ar-AE" sz="2200" dirty="0">
                  <a:solidFill>
                    <a:schemeClr val="tx1"/>
                  </a:solidFill>
                </a:endParaRPr>
              </a:p>
            </p:txBody>
          </p:sp>
        </mc:Choice>
        <mc:Fallback xmlns="">
          <p:sp>
            <p:nvSpPr>
              <p:cNvPr id="6" name="Content Placeholder 2">
                <a:extLst>
                  <a:ext uri="{FF2B5EF4-FFF2-40B4-BE49-F238E27FC236}">
                    <a16:creationId xmlns:a16="http://schemas.microsoft.com/office/drawing/2014/main" id="{868A59C6-E190-F4D5-F956-3FD3C959AB41}"/>
                  </a:ext>
                </a:extLst>
              </p:cNvPr>
              <p:cNvSpPr txBox="1">
                <a:spLocks noRot="1" noChangeAspect="1" noMove="1" noResize="1" noEditPoints="1" noAdjustHandles="1" noChangeArrowheads="1" noChangeShapeType="1" noTextEdit="1"/>
              </p:cNvSpPr>
              <p:nvPr/>
            </p:nvSpPr>
            <p:spPr>
              <a:xfrm>
                <a:off x="584886" y="1072494"/>
                <a:ext cx="11040225" cy="2166006"/>
              </a:xfrm>
              <a:prstGeom prst="rect">
                <a:avLst/>
              </a:prstGeom>
              <a:blipFill>
                <a:blip r:embed="rId2"/>
                <a:stretch>
                  <a:fillRect l="-606" t="-2786" r="-331" b="-3064"/>
                </a:stretch>
              </a:blipFill>
              <a:ln w="25400">
                <a:solidFill>
                  <a:schemeClr val="tx1"/>
                </a:solid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41C86CB-5177-08B5-7550-C1DD2130ED87}"/>
              </a:ext>
            </a:extLst>
          </p:cNvPr>
          <p:cNvPicPr>
            <a:picLocks noChangeAspect="1"/>
          </p:cNvPicPr>
          <p:nvPr/>
        </p:nvPicPr>
        <p:blipFill>
          <a:blip r:embed="rId3"/>
          <a:stretch>
            <a:fillRect/>
          </a:stretch>
        </p:blipFill>
        <p:spPr>
          <a:xfrm>
            <a:off x="8185103" y="3582231"/>
            <a:ext cx="3500561" cy="2953674"/>
          </a:xfrm>
          <a:prstGeom prst="rect">
            <a:avLst/>
          </a:prstGeom>
        </p:spPr>
      </p:pic>
      <p:sp>
        <p:nvSpPr>
          <p:cNvPr id="16" name="TextBox 15">
            <a:extLst>
              <a:ext uri="{FF2B5EF4-FFF2-40B4-BE49-F238E27FC236}">
                <a16:creationId xmlns:a16="http://schemas.microsoft.com/office/drawing/2014/main" id="{3E0D6396-AF63-8D1F-EA55-33CDCA92AB3A}"/>
              </a:ext>
            </a:extLst>
          </p:cNvPr>
          <p:cNvSpPr txBox="1"/>
          <p:nvPr/>
        </p:nvSpPr>
        <p:spPr>
          <a:xfrm>
            <a:off x="844583" y="3706999"/>
            <a:ext cx="6528282" cy="646331"/>
          </a:xfrm>
          <a:prstGeom prst="rect">
            <a:avLst/>
          </a:prstGeom>
          <a:noFill/>
          <a:ln>
            <a:noFill/>
          </a:ln>
        </p:spPr>
        <p:txBody>
          <a:bodyPr wrap="square">
            <a:spAutoFit/>
          </a:bodyPr>
          <a:lstStyle/>
          <a:p>
            <a:r>
              <a:rPr lang="en-US" dirty="0"/>
              <a:t>Consider the entropy of a collection with 3 classes visualized at the right.</a:t>
            </a:r>
            <a:endParaRPr lang="en-US" i="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9EA124-090F-E538-E6A9-1B052986C2B6}"/>
                  </a:ext>
                </a:extLst>
              </p:cNvPr>
              <p:cNvSpPr txBox="1"/>
              <p:nvPr/>
            </p:nvSpPr>
            <p:spPr>
              <a:xfrm>
                <a:off x="2222933" y="4821829"/>
                <a:ext cx="5247757"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𝐸𝑛𝑡𝑟𝑜𝑝𝑦</m:t>
                      </m:r>
                      <m:d>
                        <m:dPr>
                          <m:ctrlPr>
                            <a:rPr lang="en-US" i="1">
                              <a:latin typeface="Cambria Math" panose="02040503050406030204" pitchFamily="18" charset="0"/>
                            </a:rPr>
                          </m:ctrlPr>
                        </m:dPr>
                        <m:e>
                          <m:r>
                            <a:rPr lang="en-US" i="1">
                              <a:latin typeface="Cambria Math" panose="02040503050406030204" pitchFamily="18" charset="0"/>
                            </a:rPr>
                            <m:t>𝑆</m:t>
                          </m:r>
                        </m:e>
                      </m:d>
                      <m:r>
                        <a:rPr lang="ar-AE">
                          <a:latin typeface="Cambria Math" panose="02040503050406030204" pitchFamily="18" charset="0"/>
                        </a:rPr>
                        <m:t>=−</m:t>
                      </m:r>
                      <m:d>
                        <m:dPr>
                          <m:ctrlPr>
                            <a:rPr lang="ar-AE" i="1" smtClean="0">
                              <a:latin typeface="Cambria Math" panose="02040503050406030204" pitchFamily="18" charset="0"/>
                            </a:rPr>
                          </m:ctrlPr>
                        </m:dPr>
                        <m:e>
                          <m:r>
                            <a:rPr lang="en-US" b="0" i="1" smtClean="0">
                              <a:latin typeface="Cambria Math" panose="02040503050406030204" pitchFamily="18" charset="0"/>
                            </a:rPr>
                            <m:t>1</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b="0" i="1" smtClean="0">
                                  <a:latin typeface="Cambria Math" panose="02040503050406030204" pitchFamily="18" charset="0"/>
                                </a:rPr>
                                <m:t>1</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b="0" i="1" smtClean="0">
                                  <a:latin typeface="Cambria Math" panose="02040503050406030204" pitchFamily="18" charset="0"/>
                                </a:rPr>
                                <m:t>0</m:t>
                              </m:r>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0</m:t>
                              </m:r>
                            </m:e>
                          </m:func>
                        </m:e>
                      </m:d>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i="1" dirty="0"/>
              </a:p>
            </p:txBody>
          </p:sp>
        </mc:Choice>
        <mc:Fallback xmlns="">
          <p:sp>
            <p:nvSpPr>
              <p:cNvPr id="23" name="TextBox 22">
                <a:extLst>
                  <a:ext uri="{FF2B5EF4-FFF2-40B4-BE49-F238E27FC236}">
                    <a16:creationId xmlns:a16="http://schemas.microsoft.com/office/drawing/2014/main" id="{479EA124-090F-E538-E6A9-1B052986C2B6}"/>
                  </a:ext>
                </a:extLst>
              </p:cNvPr>
              <p:cNvSpPr txBox="1">
                <a:spLocks noRot="1" noChangeAspect="1" noMove="1" noResize="1" noEditPoints="1" noAdjustHandles="1" noChangeArrowheads="1" noChangeShapeType="1" noTextEdit="1"/>
              </p:cNvSpPr>
              <p:nvPr/>
            </p:nvSpPr>
            <p:spPr>
              <a:xfrm>
                <a:off x="2222933" y="4821829"/>
                <a:ext cx="5247757" cy="369332"/>
              </a:xfrm>
              <a:prstGeom prst="rect">
                <a:avLst/>
              </a:prstGeom>
              <a:blipFill>
                <a:blip r:embed="rId4"/>
                <a:stretch>
                  <a:fillRect b="-11475"/>
                </a:stretch>
              </a:blipFill>
              <a:ln>
                <a:no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82FFE8EC-9728-CFCA-98F4-E5641C35198A}"/>
              </a:ext>
            </a:extLst>
          </p:cNvPr>
          <p:cNvSpPr txBox="1"/>
          <p:nvPr/>
        </p:nvSpPr>
        <p:spPr>
          <a:xfrm>
            <a:off x="1095172" y="4821895"/>
            <a:ext cx="1224397" cy="369332"/>
          </a:xfrm>
          <a:prstGeom prst="rect">
            <a:avLst/>
          </a:prstGeom>
          <a:noFill/>
          <a:ln>
            <a:noFill/>
          </a:ln>
        </p:spPr>
        <p:txBody>
          <a:bodyPr wrap="square">
            <a:spAutoFit/>
          </a:bodyPr>
          <a:lstStyle/>
          <a:p>
            <a:r>
              <a:rPr lang="en-US" dirty="0"/>
              <a:t>All Class 1:</a:t>
            </a:r>
            <a:endParaRPr lang="en-US" i="1" dirty="0"/>
          </a:p>
        </p:txBody>
      </p:sp>
      <p:sp>
        <p:nvSpPr>
          <p:cNvPr id="31" name="TextBox 30">
            <a:extLst>
              <a:ext uri="{FF2B5EF4-FFF2-40B4-BE49-F238E27FC236}">
                <a16:creationId xmlns:a16="http://schemas.microsoft.com/office/drawing/2014/main" id="{50CB40B5-7B15-247E-6717-937BCBD08E8A}"/>
              </a:ext>
            </a:extLst>
          </p:cNvPr>
          <p:cNvSpPr txBox="1"/>
          <p:nvPr/>
        </p:nvSpPr>
        <p:spPr>
          <a:xfrm>
            <a:off x="1095173" y="5659726"/>
            <a:ext cx="1127760" cy="369332"/>
          </a:xfrm>
          <a:prstGeom prst="rect">
            <a:avLst/>
          </a:prstGeom>
          <a:noFill/>
          <a:ln>
            <a:noFill/>
          </a:ln>
        </p:spPr>
        <p:txBody>
          <a:bodyPr wrap="square">
            <a:spAutoFit/>
          </a:bodyPr>
          <a:lstStyle/>
          <a:p>
            <a:r>
              <a:rPr lang="en-US" dirty="0"/>
              <a:t>Uniform:</a:t>
            </a:r>
            <a:endParaRPr lang="en-US" i="1"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41A886-7EFF-5805-D007-8BDA862015A7}"/>
                  </a:ext>
                </a:extLst>
              </p:cNvPr>
              <p:cNvSpPr txBox="1"/>
              <p:nvPr/>
            </p:nvSpPr>
            <p:spPr>
              <a:xfrm>
                <a:off x="2222933" y="5487050"/>
                <a:ext cx="4188577" cy="71468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𝐸𝑛𝑡𝑟𝑜𝑝𝑦</m:t>
                      </m:r>
                      <m:d>
                        <m:dPr>
                          <m:ctrlPr>
                            <a:rPr lang="en-US" i="1">
                              <a:latin typeface="Cambria Math" panose="02040503050406030204" pitchFamily="18" charset="0"/>
                            </a:rPr>
                          </m:ctrlPr>
                        </m:dPr>
                        <m:e>
                          <m:r>
                            <a:rPr lang="en-US" i="1">
                              <a:latin typeface="Cambria Math" panose="02040503050406030204" pitchFamily="18" charset="0"/>
                            </a:rPr>
                            <m:t>𝑆</m:t>
                          </m:r>
                        </m:e>
                      </m:d>
                      <m:r>
                        <a:rPr lang="ar-AE">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d>
                        <m:dPr>
                          <m:ctrlPr>
                            <a:rPr lang="ar-AE"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e>
                          </m:func>
                        </m:e>
                      </m:d>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585</m:t>
                      </m:r>
                    </m:oMath>
                  </m:oMathPara>
                </a14:m>
                <a:endParaRPr lang="en-US" i="1" dirty="0"/>
              </a:p>
            </p:txBody>
          </p:sp>
        </mc:Choice>
        <mc:Fallback xmlns="">
          <p:sp>
            <p:nvSpPr>
              <p:cNvPr id="32" name="TextBox 31">
                <a:extLst>
                  <a:ext uri="{FF2B5EF4-FFF2-40B4-BE49-F238E27FC236}">
                    <a16:creationId xmlns:a16="http://schemas.microsoft.com/office/drawing/2014/main" id="{1741A886-7EFF-5805-D007-8BDA862015A7}"/>
                  </a:ext>
                </a:extLst>
              </p:cNvPr>
              <p:cNvSpPr txBox="1">
                <a:spLocks noRot="1" noChangeAspect="1" noMove="1" noResize="1" noEditPoints="1" noAdjustHandles="1" noChangeArrowheads="1" noChangeShapeType="1" noTextEdit="1"/>
              </p:cNvSpPr>
              <p:nvPr/>
            </p:nvSpPr>
            <p:spPr>
              <a:xfrm>
                <a:off x="2222933" y="5487050"/>
                <a:ext cx="4188577" cy="71468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63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022C-37A5-891F-8239-EA0540996E3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DBA3680-827B-238C-868A-876A8C0943CB}"/>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Model Comparison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C19A1D3-D4EA-D593-A6D8-80C47F50A51C}"/>
                  </a:ext>
                </a:extLst>
              </p:cNvPr>
              <p:cNvSpPr txBox="1"/>
              <p:nvPr/>
            </p:nvSpPr>
            <p:spPr>
              <a:xfrm>
                <a:off x="4324211" y="5869449"/>
                <a:ext cx="4561883" cy="461665"/>
              </a:xfrm>
              <a:prstGeom prst="rect">
                <a:avLst/>
              </a:prstGeom>
              <a:noFill/>
              <a:ln>
                <a:noFill/>
              </a:ln>
            </p:spPr>
            <p:txBody>
              <a:bodyPr wrap="square">
                <a:spAutoFit/>
              </a:bodyPr>
              <a:lstStyle/>
              <a:p>
                <a:r>
                  <a:rPr lang="en-US" sz="2400" dirty="0"/>
                  <a:t>How well does </a:t>
                </a:r>
                <a14:m>
                  <m:oMath xmlns:m="http://schemas.openxmlformats.org/officeDocument/2006/math">
                    <m:r>
                      <a:rPr lang="en-US" sz="2400" b="1" i="1" dirty="0" smtClean="0">
                        <a:ln w="25400">
                          <a:noFill/>
                        </a:ln>
                        <a:solidFill>
                          <a:srgbClr val="C5050C"/>
                        </a:solidFill>
                        <a:latin typeface="Cambria Math" panose="02040503050406030204" pitchFamily="18" charset="0"/>
                      </a:rPr>
                      <m:t>𝑴</m:t>
                    </m:r>
                  </m:oMath>
                </a14:m>
                <a:r>
                  <a:rPr lang="en-US" sz="2400" dirty="0"/>
                  <a:t> approximate </a:t>
                </a:r>
                <a14:m>
                  <m:oMath xmlns:m="http://schemas.openxmlformats.org/officeDocument/2006/math">
                    <m:r>
                      <a:rPr lang="en-US" sz="2400" b="1" i="1" dirty="0" smtClean="0">
                        <a:ln w="12700">
                          <a:solidFill>
                            <a:srgbClr val="461D7C"/>
                          </a:solidFill>
                        </a:ln>
                        <a:solidFill>
                          <a:srgbClr val="FDD023"/>
                        </a:solidFill>
                        <a:latin typeface="Cambria Math" panose="02040503050406030204" pitchFamily="18" charset="0"/>
                      </a:rPr>
                      <m:t>𝑻</m:t>
                    </m:r>
                  </m:oMath>
                </a14:m>
                <a:r>
                  <a:rPr lang="en-US" sz="2400" dirty="0"/>
                  <a:t>?</a:t>
                </a:r>
              </a:p>
            </p:txBody>
          </p:sp>
        </mc:Choice>
        <mc:Fallback xmlns="">
          <p:sp>
            <p:nvSpPr>
              <p:cNvPr id="2" name="TextBox 1">
                <a:extLst>
                  <a:ext uri="{FF2B5EF4-FFF2-40B4-BE49-F238E27FC236}">
                    <a16:creationId xmlns:a16="http://schemas.microsoft.com/office/drawing/2014/main" id="{CC19A1D3-D4EA-D593-A6D8-80C47F50A51C}"/>
                  </a:ext>
                </a:extLst>
              </p:cNvPr>
              <p:cNvSpPr txBox="1">
                <a:spLocks noRot="1" noChangeAspect="1" noMove="1" noResize="1" noEditPoints="1" noAdjustHandles="1" noChangeArrowheads="1" noChangeShapeType="1" noTextEdit="1"/>
              </p:cNvSpPr>
              <p:nvPr/>
            </p:nvSpPr>
            <p:spPr>
              <a:xfrm>
                <a:off x="4324211" y="5869449"/>
                <a:ext cx="4561883" cy="461665"/>
              </a:xfrm>
              <a:prstGeom prst="rect">
                <a:avLst/>
              </a:prstGeom>
              <a:blipFill>
                <a:blip r:embed="rId2"/>
                <a:stretch>
                  <a:fillRect l="-2003" t="-10526" b="-28947"/>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7BEA23EF-DFC0-1113-1B58-BA8C5205241A}"/>
              </a:ext>
            </a:extLst>
          </p:cNvPr>
          <p:cNvSpPr txBox="1"/>
          <p:nvPr/>
        </p:nvSpPr>
        <p:spPr>
          <a:xfrm>
            <a:off x="792376" y="1204709"/>
            <a:ext cx="10282206" cy="430887"/>
          </a:xfrm>
          <a:prstGeom prst="rect">
            <a:avLst/>
          </a:prstGeom>
          <a:noFill/>
          <a:ln>
            <a:noFill/>
          </a:ln>
        </p:spPr>
        <p:txBody>
          <a:bodyPr wrap="square">
            <a:spAutoFit/>
          </a:bodyPr>
          <a:lstStyle/>
          <a:p>
            <a:r>
              <a:rPr lang="en-US" sz="2200" dirty="0"/>
              <a:t>Recall that a </a:t>
            </a:r>
            <a:r>
              <a:rPr lang="en-US" sz="2200" b="1" i="1" dirty="0"/>
              <a:t>model</a:t>
            </a:r>
            <a:r>
              <a:rPr lang="en-US" sz="2200" dirty="0"/>
              <a:t> is a system that assigns probabilities to possible outcomes.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2D9F09-86B6-C486-9C13-1CED6038AF82}"/>
                  </a:ext>
                </a:extLst>
              </p:cNvPr>
              <p:cNvSpPr txBox="1"/>
              <p:nvPr/>
            </p:nvSpPr>
            <p:spPr>
              <a:xfrm>
                <a:off x="792376" y="2339539"/>
                <a:ext cx="5812777" cy="1130246"/>
              </a:xfrm>
              <a:prstGeom prst="rect">
                <a:avLst/>
              </a:prstGeom>
              <a:noFill/>
              <a:ln>
                <a:noFill/>
              </a:ln>
            </p:spPr>
            <p:txBody>
              <a:bodyPr wrap="square">
                <a:spAutoFit/>
              </a:bodyPr>
              <a:lstStyle/>
              <a:p>
                <a:r>
                  <a:rPr lang="en-US" sz="2200" dirty="0"/>
                  <a:t>Also recall that we discussed language models (e.g., </a:t>
                </a:r>
                <a14:m>
                  <m:oMath xmlns:m="http://schemas.openxmlformats.org/officeDocument/2006/math">
                    <m:r>
                      <a:rPr lang="en-US" sz="2200" b="0" i="1" dirty="0" smtClean="0">
                        <a:latin typeface="Cambria Math" panose="02040503050406030204" pitchFamily="18" charset="0"/>
                      </a:rPr>
                      <m:t>𝑛</m:t>
                    </m:r>
                  </m:oMath>
                </a14:m>
                <a:r>
                  <a:rPr lang="en-US" sz="2200" dirty="0"/>
                  <a:t>-grams) output a probability distribution </a:t>
                </a:r>
                <a14:m>
                  <m:oMath xmlns:m="http://schemas.openxmlformats.org/officeDocument/2006/math">
                    <m:r>
                      <a:rPr lang="en-US" sz="2400" b="1" i="1" dirty="0">
                        <a:ln w="25400">
                          <a:noFill/>
                        </a:ln>
                        <a:solidFill>
                          <a:srgbClr val="C5050C"/>
                        </a:solidFill>
                        <a:latin typeface="Cambria Math" panose="02040503050406030204" pitchFamily="18" charset="0"/>
                      </a:rPr>
                      <m:t>𝑸</m:t>
                    </m:r>
                  </m:oMath>
                </a14:m>
                <a:r>
                  <a:rPr lang="en-US" sz="2200" dirty="0"/>
                  <a:t> over possible next words, but …</a:t>
                </a:r>
              </a:p>
            </p:txBody>
          </p:sp>
        </mc:Choice>
        <mc:Fallback xmlns="">
          <p:sp>
            <p:nvSpPr>
              <p:cNvPr id="7" name="TextBox 6">
                <a:extLst>
                  <a:ext uri="{FF2B5EF4-FFF2-40B4-BE49-F238E27FC236}">
                    <a16:creationId xmlns:a16="http://schemas.microsoft.com/office/drawing/2014/main" id="{062D9F09-86B6-C486-9C13-1CED6038AF82}"/>
                  </a:ext>
                </a:extLst>
              </p:cNvPr>
              <p:cNvSpPr txBox="1">
                <a:spLocks noRot="1" noChangeAspect="1" noMove="1" noResize="1" noEditPoints="1" noAdjustHandles="1" noChangeArrowheads="1" noChangeShapeType="1" noTextEdit="1"/>
              </p:cNvSpPr>
              <p:nvPr/>
            </p:nvSpPr>
            <p:spPr>
              <a:xfrm>
                <a:off x="792376" y="2339539"/>
                <a:ext cx="5812777" cy="1130246"/>
              </a:xfrm>
              <a:prstGeom prst="rect">
                <a:avLst/>
              </a:prstGeom>
              <a:blipFill>
                <a:blip r:embed="rId3"/>
                <a:stretch>
                  <a:fillRect l="-1363" t="-3784" b="-102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A73D8-4018-AFCE-9A26-C9AB95B08CEF}"/>
                  </a:ext>
                </a:extLst>
              </p:cNvPr>
              <p:cNvSpPr txBox="1"/>
              <p:nvPr/>
            </p:nvSpPr>
            <p:spPr>
              <a:xfrm>
                <a:off x="6886833" y="2412135"/>
                <a:ext cx="4677392" cy="769441"/>
              </a:xfrm>
              <a:prstGeom prst="rect">
                <a:avLst/>
              </a:prstGeom>
              <a:noFill/>
              <a:ln>
                <a:noFill/>
              </a:ln>
            </p:spPr>
            <p:txBody>
              <a:bodyPr wrap="square">
                <a:spAutoFit/>
              </a:bodyPr>
              <a:lstStyle/>
              <a:p>
                <a:r>
                  <a:rPr lang="en-US" sz="2200" dirty="0"/>
                  <a:t>but the words that actually occur follow some true distribution </a:t>
                </a:r>
                <a14:m>
                  <m:oMath xmlns:m="http://schemas.openxmlformats.org/officeDocument/2006/math">
                    <m:r>
                      <a:rPr lang="en-US" sz="2200" b="1" i="1" dirty="0" smtClean="0">
                        <a:ln w="12700">
                          <a:solidFill>
                            <a:srgbClr val="461D7C"/>
                          </a:solidFill>
                        </a:ln>
                        <a:solidFill>
                          <a:srgbClr val="FDD023"/>
                        </a:solidFill>
                        <a:latin typeface="Cambria Math" panose="02040503050406030204" pitchFamily="18" charset="0"/>
                      </a:rPr>
                      <m:t>𝑷</m:t>
                    </m:r>
                  </m:oMath>
                </a14:m>
                <a:r>
                  <a:rPr lang="en-US" sz="2200" dirty="0"/>
                  <a:t>.</a:t>
                </a:r>
              </a:p>
            </p:txBody>
          </p:sp>
        </mc:Choice>
        <mc:Fallback xmlns="">
          <p:sp>
            <p:nvSpPr>
              <p:cNvPr id="8" name="TextBox 7">
                <a:extLst>
                  <a:ext uri="{FF2B5EF4-FFF2-40B4-BE49-F238E27FC236}">
                    <a16:creationId xmlns:a16="http://schemas.microsoft.com/office/drawing/2014/main" id="{11BA73D8-4018-AFCE-9A26-C9AB95B08CEF}"/>
                  </a:ext>
                </a:extLst>
              </p:cNvPr>
              <p:cNvSpPr txBox="1">
                <a:spLocks noRot="1" noChangeAspect="1" noMove="1" noResize="1" noEditPoints="1" noAdjustHandles="1" noChangeArrowheads="1" noChangeShapeType="1" noTextEdit="1"/>
              </p:cNvSpPr>
              <p:nvPr/>
            </p:nvSpPr>
            <p:spPr>
              <a:xfrm>
                <a:off x="6886833" y="2412135"/>
                <a:ext cx="4677392" cy="769441"/>
              </a:xfrm>
              <a:prstGeom prst="rect">
                <a:avLst/>
              </a:prstGeom>
              <a:blipFill>
                <a:blip r:embed="rId4"/>
                <a:stretch>
                  <a:fillRect l="-1695" t="-5556" b="-150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ADC3F5-9B92-5CBF-938E-6B8571024CDE}"/>
                  </a:ext>
                </a:extLst>
              </p:cNvPr>
              <p:cNvSpPr txBox="1"/>
              <p:nvPr/>
            </p:nvSpPr>
            <p:spPr>
              <a:xfrm>
                <a:off x="8443784" y="3639172"/>
                <a:ext cx="1383957" cy="64633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dirty="0" smtClean="0">
                          <a:ln w="12700">
                            <a:solidFill>
                              <a:srgbClr val="461D7C"/>
                            </a:solidFill>
                          </a:ln>
                          <a:solidFill>
                            <a:srgbClr val="FDD023"/>
                          </a:solidFill>
                          <a:latin typeface="Cambria Math" panose="02040503050406030204" pitchFamily="18" charset="0"/>
                        </a:rPr>
                        <m:t>𝑻</m:t>
                      </m:r>
                    </m:oMath>
                  </m:oMathPara>
                </a14:m>
                <a:endParaRPr lang="en-US" sz="3600" dirty="0"/>
              </a:p>
            </p:txBody>
          </p:sp>
        </mc:Choice>
        <mc:Fallback xmlns="">
          <p:sp>
            <p:nvSpPr>
              <p:cNvPr id="10" name="TextBox 9">
                <a:extLst>
                  <a:ext uri="{FF2B5EF4-FFF2-40B4-BE49-F238E27FC236}">
                    <a16:creationId xmlns:a16="http://schemas.microsoft.com/office/drawing/2014/main" id="{A6ADC3F5-9B92-5CBF-938E-6B8571024CDE}"/>
                  </a:ext>
                </a:extLst>
              </p:cNvPr>
              <p:cNvSpPr txBox="1">
                <a:spLocks noRot="1" noChangeAspect="1" noMove="1" noResize="1" noEditPoints="1" noAdjustHandles="1" noChangeArrowheads="1" noChangeShapeType="1" noTextEdit="1"/>
              </p:cNvSpPr>
              <p:nvPr/>
            </p:nvSpPr>
            <p:spPr>
              <a:xfrm>
                <a:off x="8443784" y="3639172"/>
                <a:ext cx="1383957" cy="646331"/>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909BE0-88CD-EB82-F022-BBC45025AFCC}"/>
                  </a:ext>
                </a:extLst>
              </p:cNvPr>
              <p:cNvSpPr txBox="1"/>
              <p:nvPr/>
            </p:nvSpPr>
            <p:spPr>
              <a:xfrm>
                <a:off x="2545468" y="3589721"/>
                <a:ext cx="1153297" cy="64633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dirty="0" smtClean="0">
                          <a:ln w="25400">
                            <a:noFill/>
                          </a:ln>
                          <a:solidFill>
                            <a:srgbClr val="C5050C"/>
                          </a:solidFill>
                          <a:latin typeface="Cambria Math" panose="02040503050406030204" pitchFamily="18" charset="0"/>
                        </a:rPr>
                        <m:t>𝑴</m:t>
                      </m:r>
                    </m:oMath>
                  </m:oMathPara>
                </a14:m>
                <a:endParaRPr lang="en-US" sz="3600" dirty="0">
                  <a:ln>
                    <a:solidFill>
                      <a:srgbClr val="C5050C"/>
                    </a:solidFill>
                  </a:ln>
                </a:endParaRPr>
              </a:p>
            </p:txBody>
          </p:sp>
        </mc:Choice>
        <mc:Fallback xmlns="">
          <p:sp>
            <p:nvSpPr>
              <p:cNvPr id="12" name="TextBox 11">
                <a:extLst>
                  <a:ext uri="{FF2B5EF4-FFF2-40B4-BE49-F238E27FC236}">
                    <a16:creationId xmlns:a16="http://schemas.microsoft.com/office/drawing/2014/main" id="{CB909BE0-88CD-EB82-F022-BBC45025AFCC}"/>
                  </a:ext>
                </a:extLst>
              </p:cNvPr>
              <p:cNvSpPr txBox="1">
                <a:spLocks noRot="1" noChangeAspect="1" noMove="1" noResize="1" noEditPoints="1" noAdjustHandles="1" noChangeArrowheads="1" noChangeShapeType="1" noTextEdit="1"/>
              </p:cNvSpPr>
              <p:nvPr/>
            </p:nvSpPr>
            <p:spPr>
              <a:xfrm>
                <a:off x="2545468" y="3589721"/>
                <a:ext cx="1153297" cy="646331"/>
              </a:xfrm>
              <a:prstGeom prst="rect">
                <a:avLst/>
              </a:prstGeom>
              <a:blipFill>
                <a:blip r:embed="rId6"/>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C546C678-25E6-B69C-0E42-300978444742}"/>
              </a:ext>
            </a:extLst>
          </p:cNvPr>
          <p:cNvSpPr txBox="1"/>
          <p:nvPr/>
        </p:nvSpPr>
        <p:spPr>
          <a:xfrm>
            <a:off x="7839042" y="4379962"/>
            <a:ext cx="2587280" cy="430887"/>
          </a:xfrm>
          <a:prstGeom prst="rect">
            <a:avLst/>
          </a:prstGeom>
          <a:noFill/>
          <a:ln>
            <a:noFill/>
          </a:ln>
        </p:spPr>
        <p:txBody>
          <a:bodyPr wrap="square">
            <a:spAutoFit/>
          </a:bodyPr>
          <a:lstStyle/>
          <a:p>
            <a:r>
              <a:rPr lang="en-US" sz="2200" dirty="0"/>
              <a:t>Ground Truth Labels</a:t>
            </a:r>
          </a:p>
        </p:txBody>
      </p:sp>
      <p:sp>
        <p:nvSpPr>
          <p:cNvPr id="18" name="TextBox 17">
            <a:extLst>
              <a:ext uri="{FF2B5EF4-FFF2-40B4-BE49-F238E27FC236}">
                <a16:creationId xmlns:a16="http://schemas.microsoft.com/office/drawing/2014/main" id="{854260EC-C646-962B-79B2-9B8055EE82AB}"/>
              </a:ext>
            </a:extLst>
          </p:cNvPr>
          <p:cNvSpPr txBox="1"/>
          <p:nvPr/>
        </p:nvSpPr>
        <p:spPr>
          <a:xfrm>
            <a:off x="1911089" y="4381294"/>
            <a:ext cx="2787859" cy="430887"/>
          </a:xfrm>
          <a:prstGeom prst="rect">
            <a:avLst/>
          </a:prstGeom>
          <a:noFill/>
          <a:ln>
            <a:noFill/>
          </a:ln>
        </p:spPr>
        <p:txBody>
          <a:bodyPr wrap="square">
            <a:spAutoFit/>
          </a:bodyPr>
          <a:lstStyle/>
          <a:p>
            <a:r>
              <a:rPr lang="en-US" sz="2200" dirty="0"/>
              <a:t>Predicted Distribution</a:t>
            </a:r>
          </a:p>
        </p:txBody>
      </p:sp>
      <p:pic>
        <p:nvPicPr>
          <p:cNvPr id="2051" name="Picture 3" descr="How To Draw a Basic Easy Caricature ...">
            <a:extLst>
              <a:ext uri="{FF2B5EF4-FFF2-40B4-BE49-F238E27FC236}">
                <a16:creationId xmlns:a16="http://schemas.microsoft.com/office/drawing/2014/main" id="{2032299C-66B4-A2C6-C327-655B8D1C4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7741" y="5471113"/>
            <a:ext cx="2252337" cy="1265527"/>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77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76FE4-4C8E-7E4D-4A4F-F9EB558B550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FD83536-7714-8F85-3C16-17931FB7A99A}"/>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Cross Entropy</a:t>
            </a:r>
          </a:p>
        </p:txBody>
      </p:sp>
      <p:sp>
        <p:nvSpPr>
          <p:cNvPr id="5" name="TextBox 4">
            <a:extLst>
              <a:ext uri="{FF2B5EF4-FFF2-40B4-BE49-F238E27FC236}">
                <a16:creationId xmlns:a16="http://schemas.microsoft.com/office/drawing/2014/main" id="{7C4828E7-9912-98DA-3FF1-F36A7ECCA135}"/>
              </a:ext>
            </a:extLst>
          </p:cNvPr>
          <p:cNvSpPr txBox="1"/>
          <p:nvPr/>
        </p:nvSpPr>
        <p:spPr>
          <a:xfrm>
            <a:off x="1025815" y="984416"/>
            <a:ext cx="7187309" cy="400110"/>
          </a:xfrm>
          <a:prstGeom prst="rect">
            <a:avLst/>
          </a:prstGeom>
          <a:noFill/>
          <a:ln>
            <a:noFill/>
          </a:ln>
        </p:spPr>
        <p:txBody>
          <a:bodyPr wrap="square">
            <a:spAutoFit/>
          </a:bodyPr>
          <a:lstStyle/>
          <a:p>
            <a:r>
              <a:rPr lang="en-US" sz="2000" b="1" i="1" dirty="0"/>
              <a:t>Entropy</a:t>
            </a:r>
            <a:r>
              <a:rPr lang="en-US" sz="2000" dirty="0"/>
              <a:t> measures uncertainty when we know the true distribution.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16F475-EE80-76B3-0937-6DCFE782FEB6}"/>
                  </a:ext>
                </a:extLst>
              </p:cNvPr>
              <p:cNvSpPr txBox="1"/>
              <p:nvPr/>
            </p:nvSpPr>
            <p:spPr>
              <a:xfrm>
                <a:off x="8394357" y="748839"/>
                <a:ext cx="3459892" cy="871264"/>
              </a:xfrm>
              <a:prstGeom prst="rect">
                <a:avLst/>
              </a:prstGeom>
              <a:noFill/>
              <a:ln>
                <a:noFill/>
              </a:ln>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𝐸𝑛𝑡𝑟𝑜𝑝𝑦</m:t>
                      </m:r>
                      <m:d>
                        <m:dPr>
                          <m:ctrlPr>
                            <a:rPr lang="en-US" sz="180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𝑆</m:t>
                          </m:r>
                        </m:e>
                      </m:d>
                      <m:r>
                        <a:rPr lang="ar-AE" sz="1800" b="0" smtClean="0">
                          <a:solidFill>
                            <a:schemeClr val="tx1"/>
                          </a:solidFill>
                          <a:latin typeface="Cambria Math" panose="02040503050406030204" pitchFamily="18" charset="0"/>
                        </a:rPr>
                        <m:t>=−</m:t>
                      </m:r>
                      <m:nary>
                        <m:naryPr>
                          <m:chr m:val="∑"/>
                          <m:ctrlPr>
                            <a:rPr lang="ar-AE" sz="1800" b="0" i="1" smtClean="0">
                              <a:solidFill>
                                <a:schemeClr val="tx1"/>
                              </a:solidFill>
                              <a:latin typeface="Cambria Math" panose="02040503050406030204" pitchFamily="18" charset="0"/>
                            </a:rPr>
                          </m:ctrlPr>
                        </m:naryPr>
                        <m:sub>
                          <m:r>
                            <m:rPr>
                              <m:brk m:alnAt="23"/>
                            </m:rPr>
                            <a:rPr lang="en-US" sz="1800" b="0" i="1" smtClean="0">
                              <a:solidFill>
                                <a:schemeClr val="tx1"/>
                              </a:solidFill>
                              <a:latin typeface="Cambria Math" panose="02040503050406030204" pitchFamily="18" charset="0"/>
                            </a:rPr>
                            <m:t>𝑖</m:t>
                          </m:r>
                          <m:r>
                            <a:rPr lang="en-US" sz="1800" b="0" i="1" smtClean="0">
                              <a:solidFill>
                                <a:schemeClr val="tx1"/>
                              </a:solidFill>
                              <a:latin typeface="Cambria Math" panose="02040503050406030204" pitchFamily="18" charset="0"/>
                            </a:rPr>
                            <m:t>=</m:t>
                          </m:r>
                          <m:r>
                            <m:rPr>
                              <m:brk m:alnAt="23"/>
                            </m:rPr>
                            <a:rPr lang="en-US" sz="1800" b="0" i="1" smtClean="0">
                              <a:solidFill>
                                <a:schemeClr val="tx1"/>
                              </a:solidFill>
                              <a:latin typeface="Cambria Math" panose="02040503050406030204" pitchFamily="18" charset="0"/>
                            </a:rPr>
                            <m:t>1</m:t>
                          </m:r>
                        </m:sub>
                        <m:sup>
                          <m:r>
                            <a:rPr lang="en-US" sz="1800" b="0" i="1" smtClean="0">
                              <a:solidFill>
                                <a:schemeClr val="tx1"/>
                              </a:solidFill>
                              <a:latin typeface="Cambria Math" panose="02040503050406030204" pitchFamily="18" charset="0"/>
                            </a:rPr>
                            <m:t>𝐾</m:t>
                          </m:r>
                        </m:sup>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𝑐</m:t>
                                  </m:r>
                                </m:e>
                                <m:sub>
                                  <m:r>
                                    <a:rPr lang="en-US" sz="1800" b="0" i="1" smtClean="0">
                                      <a:solidFill>
                                        <a:schemeClr val="tx1"/>
                                      </a:solidFill>
                                      <a:latin typeface="Cambria Math" panose="02040503050406030204" pitchFamily="18" charset="0"/>
                                      <a:ea typeface="Cambria Math" panose="02040503050406030204" pitchFamily="18" charset="0"/>
                                    </a:rPr>
                                    <m:t>𝑖</m:t>
                                  </m:r>
                                </m:sub>
                              </m:sSub>
                            </m:sub>
                          </m:sSub>
                          <m:func>
                            <m:funcPr>
                              <m:ctrlPr>
                                <a:rPr lang="en-US" sz="1800" i="1">
                                  <a:solidFill>
                                    <a:schemeClr val="tx1"/>
                                  </a:solidFill>
                                  <a:latin typeface="Cambria Math" panose="02040503050406030204" pitchFamily="18" charset="0"/>
                                </a:rPr>
                              </m:ctrlPr>
                            </m:funcPr>
                            <m:fName>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log</m:t>
                                  </m:r>
                                </m:e>
                                <m:sub>
                                  <m:r>
                                    <a:rPr lang="en-US" sz="1800" i="1">
                                      <a:solidFill>
                                        <a:schemeClr val="tx1"/>
                                      </a:solidFill>
                                      <a:latin typeface="Cambria Math" panose="02040503050406030204" pitchFamily="18" charset="0"/>
                                    </a:rPr>
                                    <m:t>2</m:t>
                                  </m:r>
                                </m:sub>
                              </m:sSub>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𝑐</m:t>
                                      </m:r>
                                    </m:e>
                                    <m:sub>
                                      <m:r>
                                        <a:rPr lang="en-US" sz="1800" i="1">
                                          <a:solidFill>
                                            <a:schemeClr val="tx1"/>
                                          </a:solidFill>
                                          <a:latin typeface="Cambria Math" panose="02040503050406030204" pitchFamily="18" charset="0"/>
                                          <a:ea typeface="Cambria Math" panose="02040503050406030204" pitchFamily="18" charset="0"/>
                                        </a:rPr>
                                        <m:t>𝑖</m:t>
                                      </m:r>
                                    </m:sub>
                                  </m:sSub>
                                </m:sub>
                              </m:sSub>
                            </m:e>
                          </m:func>
                        </m:e>
                      </m:nary>
                    </m:oMath>
                  </m:oMathPara>
                </a14:m>
                <a:endParaRPr lang="en-US" sz="1800" dirty="0">
                  <a:solidFill>
                    <a:schemeClr val="tx1"/>
                  </a:solidFill>
                </a:endParaRPr>
              </a:p>
            </p:txBody>
          </p:sp>
        </mc:Choice>
        <mc:Fallback xmlns="">
          <p:sp>
            <p:nvSpPr>
              <p:cNvPr id="6" name="TextBox 5">
                <a:extLst>
                  <a:ext uri="{FF2B5EF4-FFF2-40B4-BE49-F238E27FC236}">
                    <a16:creationId xmlns:a16="http://schemas.microsoft.com/office/drawing/2014/main" id="{F016F475-EE80-76B3-0937-6DCFE782FEB6}"/>
                  </a:ext>
                </a:extLst>
              </p:cNvPr>
              <p:cNvSpPr txBox="1">
                <a:spLocks noRot="1" noChangeAspect="1" noMove="1" noResize="1" noEditPoints="1" noAdjustHandles="1" noChangeArrowheads="1" noChangeShapeType="1" noTextEdit="1"/>
              </p:cNvSpPr>
              <p:nvPr/>
            </p:nvSpPr>
            <p:spPr>
              <a:xfrm>
                <a:off x="8394357" y="748839"/>
                <a:ext cx="3459892" cy="871264"/>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D33AED-9209-E81C-C044-6D7970CEA436}"/>
                  </a:ext>
                </a:extLst>
              </p:cNvPr>
              <p:cNvSpPr txBox="1"/>
              <p:nvPr/>
            </p:nvSpPr>
            <p:spPr>
              <a:xfrm>
                <a:off x="177318" y="861305"/>
                <a:ext cx="667265" cy="64633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dirty="0" smtClean="0">
                          <a:ln w="12700">
                            <a:solidFill>
                              <a:srgbClr val="461D7C"/>
                            </a:solidFill>
                          </a:ln>
                          <a:solidFill>
                            <a:srgbClr val="FDD023"/>
                          </a:solidFill>
                          <a:latin typeface="Cambria Math" panose="02040503050406030204" pitchFamily="18" charset="0"/>
                        </a:rPr>
                        <m:t>𝑻</m:t>
                      </m:r>
                    </m:oMath>
                  </m:oMathPara>
                </a14:m>
                <a:endParaRPr lang="en-US" sz="3600" dirty="0"/>
              </a:p>
            </p:txBody>
          </p:sp>
        </mc:Choice>
        <mc:Fallback xmlns="">
          <p:sp>
            <p:nvSpPr>
              <p:cNvPr id="9" name="TextBox 8">
                <a:extLst>
                  <a:ext uri="{FF2B5EF4-FFF2-40B4-BE49-F238E27FC236}">
                    <a16:creationId xmlns:a16="http://schemas.microsoft.com/office/drawing/2014/main" id="{6DD33AED-9209-E81C-C044-6D7970CEA436}"/>
                  </a:ext>
                </a:extLst>
              </p:cNvPr>
              <p:cNvSpPr txBox="1">
                <a:spLocks noRot="1" noChangeAspect="1" noMove="1" noResize="1" noEditPoints="1" noAdjustHandles="1" noChangeArrowheads="1" noChangeShapeType="1" noTextEdit="1"/>
              </p:cNvSpPr>
              <p:nvPr/>
            </p:nvSpPr>
            <p:spPr>
              <a:xfrm>
                <a:off x="177318" y="861305"/>
                <a:ext cx="667265" cy="646331"/>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8E0EBC7-9219-9262-8697-E3ADC279EF96}"/>
                  </a:ext>
                </a:extLst>
              </p:cNvPr>
              <p:cNvSpPr txBox="1">
                <a:spLocks/>
              </p:cNvSpPr>
              <p:nvPr/>
            </p:nvSpPr>
            <p:spPr>
              <a:xfrm>
                <a:off x="600273" y="1832071"/>
                <a:ext cx="11040225" cy="2050814"/>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i="1" dirty="0">
                    <a:solidFill>
                      <a:schemeClr val="tx1"/>
                    </a:solidFill>
                  </a:rPr>
                  <a:t>Definition.</a:t>
                </a:r>
                <a:r>
                  <a:rPr lang="en-US" sz="2200" dirty="0">
                    <a:solidFill>
                      <a:schemeClr val="tx1"/>
                    </a:solidFill>
                  </a:rPr>
                  <a:t> </a:t>
                </a:r>
                <a:r>
                  <a:rPr lang="en-US" sz="2000" dirty="0"/>
                  <a:t>For two probability distributions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r>
                  <a:rPr lang="en-US" sz="2000" dirty="0"/>
                  <a:t> and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over the same set of outcomes </a:t>
                </a:r>
                <a14:m>
                  <m:oMath xmlns:m="http://schemas.openxmlformats.org/officeDocument/2006/math">
                    <m:d>
                      <m:dPr>
                        <m:begChr m:val="{"/>
                        <m:endChr m:val="}"/>
                        <m:ctrlPr>
                          <a:rPr lang="en-US" sz="2000" i="1" dirty="0" smtClean="0">
                            <a:latin typeface="Cambria Math" panose="02040503050406030204" pitchFamily="18" charset="0"/>
                          </a:rPr>
                        </m:ctrlPr>
                      </m:dPr>
                      <m:e>
                        <m:r>
                          <a:rPr lang="en-US" sz="2000" i="1" dirty="0">
                            <a:latin typeface="Cambria Math" panose="02040503050406030204" pitchFamily="18" charset="0"/>
                          </a:rPr>
                          <m:t>𝑐</m:t>
                        </m:r>
                        <m:r>
                          <a:rPr lang="en-US" sz="2000" i="1" dirty="0">
                            <a:latin typeface="Cambria Math" panose="02040503050406030204" pitchFamily="18" charset="0"/>
                          </a:rPr>
                          <m:t>₁</m:t>
                        </m:r>
                        <m:r>
                          <a:rPr lang="en-US" sz="2000" i="1" dirty="0">
                            <a:latin typeface="Cambria Math" panose="02040503050406030204" pitchFamily="18" charset="0"/>
                          </a:rPr>
                          <m:t>, </m:t>
                        </m:r>
                        <m:r>
                          <a:rPr lang="en-US" sz="2000" i="1" dirty="0">
                            <a:latin typeface="Cambria Math" panose="02040503050406030204" pitchFamily="18" charset="0"/>
                          </a:rPr>
                          <m:t>𝑐</m:t>
                        </m:r>
                        <m:r>
                          <a:rPr lang="en-US" sz="2000" i="1" dirty="0">
                            <a:latin typeface="Cambria Math" panose="02040503050406030204" pitchFamily="18" charset="0"/>
                          </a:rPr>
                          <m:t>₂</m:t>
                        </m:r>
                        <m:r>
                          <a:rPr lang="en-US" sz="2000" i="1" dirty="0">
                            <a:latin typeface="Cambria Math" panose="02040503050406030204" pitchFamily="18" charset="0"/>
                          </a:rPr>
                          <m:t>, …, </m:t>
                        </m:r>
                        <m:sSub>
                          <m:sSubPr>
                            <m:ctrlPr>
                              <a:rPr lang="en-US" sz="2000" i="1" dirty="0" err="1">
                                <a:latin typeface="Cambria Math" panose="02040503050406030204" pitchFamily="18" charset="0"/>
                              </a:rPr>
                            </m:ctrlPr>
                          </m:sSubPr>
                          <m:e>
                            <m:r>
                              <a:rPr lang="en-US" sz="2000" i="1" dirty="0" err="1">
                                <a:latin typeface="Cambria Math" panose="02040503050406030204" pitchFamily="18" charset="0"/>
                              </a:rPr>
                              <m:t>𝑐</m:t>
                            </m:r>
                          </m:e>
                          <m:sub>
                            <m:r>
                              <a:rPr lang="en-US" sz="2000" i="1" dirty="0" err="1">
                                <a:latin typeface="Cambria Math" panose="02040503050406030204" pitchFamily="18" charset="0"/>
                              </a:rPr>
                              <m:t>𝐾</m:t>
                            </m:r>
                          </m:sub>
                        </m:sSub>
                      </m:e>
                    </m:d>
                  </m:oMath>
                </a14:m>
                <a:r>
                  <a:rPr lang="en-US" sz="2000" dirty="0"/>
                  <a:t>, the </a:t>
                </a:r>
                <a:r>
                  <a:rPr lang="en-US" sz="2000" b="1" i="1" dirty="0"/>
                  <a:t>cross entropy</a:t>
                </a:r>
                <a:r>
                  <a:rPr lang="en-US" sz="2000" i="1" dirty="0"/>
                  <a:t> </a:t>
                </a:r>
                <a:r>
                  <a:rPr lang="en-US" sz="2000" dirty="0"/>
                  <a:t>of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r>
                  <a:rPr lang="en-US" sz="2000" dirty="0"/>
                  <a:t> with respect to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is given by</a:t>
                </a:r>
              </a:p>
              <a:p>
                <a:pPr algn="l"/>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𝐶𝑟𝑜𝑠𝑠𝐸𝑛𝑡𝑟𝑜𝑝𝑦</m:t>
                      </m:r>
                      <m:d>
                        <m:dPr>
                          <m:ctrlPr>
                            <a:rPr lang="en-US" i="1" smtClean="0">
                              <a:solidFill>
                                <a:schemeClr val="tx1"/>
                              </a:solidFill>
                              <a:latin typeface="Cambria Math" panose="02040503050406030204" pitchFamily="18" charset="0"/>
                            </a:rPr>
                          </m:ctrlPr>
                        </m:dPr>
                        <m:e>
                          <m:r>
                            <a:rPr lang="en-US" b="1" i="1" dirty="0" smtClean="0">
                              <a:ln w="12700">
                                <a:solidFill>
                                  <a:srgbClr val="461D7C"/>
                                </a:solidFill>
                              </a:ln>
                              <a:solidFill>
                                <a:srgbClr val="FDD023"/>
                              </a:solidFill>
                              <a:latin typeface="Cambria Math" panose="02040503050406030204" pitchFamily="18" charset="0"/>
                            </a:rPr>
                            <m:t>𝑻</m:t>
                          </m:r>
                          <m:r>
                            <a:rPr lang="en-US" b="1" i="1" smtClean="0">
                              <a:solidFill>
                                <a:schemeClr val="tx1"/>
                              </a:solidFill>
                              <a:latin typeface="Cambria Math" panose="02040503050406030204" pitchFamily="18" charset="0"/>
                            </a:rPr>
                            <m:t>,</m:t>
                          </m:r>
                          <m:r>
                            <a:rPr lang="en-US" b="1" i="1" dirty="0" smtClean="0">
                              <a:ln w="25400">
                                <a:noFill/>
                              </a:ln>
                              <a:solidFill>
                                <a:srgbClr val="C5050C"/>
                              </a:solidFill>
                              <a:latin typeface="Cambria Math" panose="02040503050406030204" pitchFamily="18" charset="0"/>
                            </a:rPr>
                            <m:t>𝑴</m:t>
                          </m:r>
                        </m:e>
                      </m:d>
                      <m:r>
                        <a:rPr lang="ar-AE" smtClean="0">
                          <a:solidFill>
                            <a:schemeClr val="tx1"/>
                          </a:solidFill>
                          <a:latin typeface="Cambria Math" panose="02040503050406030204" pitchFamily="18" charset="0"/>
                        </a:rPr>
                        <m:t>=−</m:t>
                      </m:r>
                      <m:nary>
                        <m:naryPr>
                          <m:chr m:val="∑"/>
                          <m:grow m:val="on"/>
                          <m:ctrlPr>
                            <a:rPr lang="ar-AE" i="1">
                              <a:latin typeface="Cambria Math" panose="02040503050406030204" pitchFamily="18" charset="0"/>
                            </a:rPr>
                          </m:ctrlPr>
                        </m:naryPr>
                        <m:sub>
                          <m:r>
                            <a:rPr lang="ar-AE" i="1">
                              <a:latin typeface="Cambria Math" panose="02040503050406030204" pitchFamily="18" charset="0"/>
                            </a:rPr>
                            <m:t>𝑖</m:t>
                          </m:r>
                          <m:r>
                            <a:rPr lang="ar-AE">
                              <a:latin typeface="Cambria Math" panose="02040503050406030204" pitchFamily="18" charset="0"/>
                            </a:rPr>
                            <m:t>=</m:t>
                          </m:r>
                          <m:r>
                            <a:rPr lang="ar-AE">
                              <a:latin typeface="Cambria Math" panose="02040503050406030204" pitchFamily="18" charset="0"/>
                            </a:rPr>
                            <m:t>1</m:t>
                          </m:r>
                        </m:sub>
                        <m:sup>
                          <m:r>
                            <a:rPr lang="ar-AE" i="1">
                              <a:latin typeface="Cambria Math" panose="02040503050406030204" pitchFamily="18" charset="0"/>
                            </a:rPr>
                            <m:t>𝐾</m:t>
                          </m:r>
                        </m:sup>
                        <m:e>
                          <m:sSub>
                            <m:sSubPr>
                              <m:ctrlPr>
                                <a:rPr lang="ar-AE" i="1">
                                  <a:latin typeface="Cambria Math" panose="02040503050406030204" pitchFamily="18" charset="0"/>
                                </a:rPr>
                              </m:ctrlPr>
                            </m:sSubPr>
                            <m:e>
                              <m:r>
                                <a:rPr lang="ar-AE" i="1" smtClean="0">
                                  <a:solidFill>
                                    <a:srgbClr val="461D7C"/>
                                  </a:solidFill>
                                  <a:latin typeface="Cambria Math" panose="02040503050406030204" pitchFamily="18" charset="0"/>
                                </a:rPr>
                                <m:t>𝑝</m:t>
                              </m:r>
                            </m:e>
                            <m:sub>
                              <m:sSub>
                                <m:sSubPr>
                                  <m:ctrlPr>
                                    <a:rPr lang="ar-AE" i="1" smtClean="0">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𝑐</m:t>
                                  </m:r>
                                </m:e>
                                <m:sub>
                                  <m:r>
                                    <a:rPr lang="ar-AE" i="1">
                                      <a:solidFill>
                                        <a:schemeClr val="tx1"/>
                                      </a:solidFill>
                                      <a:latin typeface="Cambria Math" panose="02040503050406030204" pitchFamily="18" charset="0"/>
                                    </a:rPr>
                                    <m:t>𝑖</m:t>
                                  </m:r>
                                </m:sub>
                              </m:sSub>
                            </m:sub>
                          </m:sSub>
                          <m:func>
                            <m:funcPr>
                              <m:ctrlPr>
                                <a:rPr lang="en-US" i="1" smtClean="0">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sSub>
                                <m:sSubPr>
                                  <m:ctrlPr>
                                    <a:rPr lang="ar-AE" i="1">
                                      <a:latin typeface="Cambria Math" panose="02040503050406030204" pitchFamily="18" charset="0"/>
                                    </a:rPr>
                                  </m:ctrlPr>
                                </m:sSubPr>
                                <m:e>
                                  <m:r>
                                    <a:rPr lang="ar-AE" i="1" smtClean="0">
                                      <a:solidFill>
                                        <a:srgbClr val="C5050C"/>
                                      </a:solidFill>
                                      <a:latin typeface="Cambria Math" panose="02040503050406030204" pitchFamily="18" charset="0"/>
                                    </a:rPr>
                                    <m:t>𝑞</m:t>
                                  </m:r>
                                </m:e>
                                <m:sub>
                                  <m:sSub>
                                    <m:sSubPr>
                                      <m:ctrlPr>
                                        <a:rPr lang="ar-AE" i="1" smtClean="0">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𝑐</m:t>
                                      </m:r>
                                    </m:e>
                                    <m:sub>
                                      <m:r>
                                        <a:rPr lang="ar-AE" i="1">
                                          <a:solidFill>
                                            <a:schemeClr val="tx1"/>
                                          </a:solidFill>
                                          <a:latin typeface="Cambria Math" panose="02040503050406030204" pitchFamily="18" charset="0"/>
                                        </a:rPr>
                                        <m:t>𝑖</m:t>
                                      </m:r>
                                    </m:sub>
                                  </m:sSub>
                                </m:sub>
                              </m:sSub>
                            </m:e>
                          </m:func>
                        </m:e>
                      </m:nary>
                    </m:oMath>
                  </m:oMathPara>
                </a14:m>
                <a:endParaRPr lang="ar-AE" sz="2000" dirty="0"/>
              </a:p>
              <a:p>
                <a:pPr algn="l"/>
                <a:r>
                  <a:rPr lang="en-US" sz="2000" dirty="0"/>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solidFill>
                              <a:srgbClr val="461D7C"/>
                            </a:solidFill>
                            <a:latin typeface="Cambria Math" panose="02040503050406030204" pitchFamily="18" charset="0"/>
                          </a:rPr>
                          <m:t>𝑝</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Sub>
                      </m:sub>
                    </m:sSub>
                  </m:oMath>
                </a14:m>
                <a:r>
                  <a:rPr lang="en-US" sz="2000" dirty="0"/>
                  <a:t> is the true probability of outcome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𝑐</m:t>
                        </m:r>
                      </m:e>
                      <m:sub>
                        <m:r>
                          <a:rPr lang="en-US" sz="2000" i="1" dirty="0" smtClean="0">
                            <a:latin typeface="Cambria Math" panose="02040503050406030204" pitchFamily="18" charset="0"/>
                          </a:rPr>
                          <m:t>𝑖</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ar-AE" sz="2000" i="1">
                            <a:solidFill>
                              <a:srgbClr val="C5050C"/>
                            </a:solidFill>
                            <a:latin typeface="Cambria Math" panose="02040503050406030204" pitchFamily="18" charset="0"/>
                          </a:rPr>
                          <m:t>𝑞</m:t>
                        </m:r>
                      </m:e>
                      <m:sub>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sub>
                    </m:sSub>
                  </m:oMath>
                </a14:m>
                <a:r>
                  <a:rPr lang="en-US" sz="2000" dirty="0"/>
                  <a:t> is the predicted probability of outcome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𝑐</m:t>
                        </m:r>
                      </m:e>
                      <m:sub>
                        <m:r>
                          <a:rPr lang="en-US" sz="2000" i="1" dirty="0" smtClean="0">
                            <a:latin typeface="Cambria Math" panose="02040503050406030204" pitchFamily="18" charset="0"/>
                          </a:rPr>
                          <m:t>𝑖</m:t>
                        </m:r>
                      </m:sub>
                    </m:sSub>
                  </m:oMath>
                </a14:m>
                <a:r>
                  <a:rPr lang="en-US" sz="2000" dirty="0"/>
                  <a:t>.</a:t>
                </a:r>
              </a:p>
            </p:txBody>
          </p:sp>
        </mc:Choice>
        <mc:Fallback xmlns="">
          <p:sp>
            <p:nvSpPr>
              <p:cNvPr id="11" name="Content Placeholder 2">
                <a:extLst>
                  <a:ext uri="{FF2B5EF4-FFF2-40B4-BE49-F238E27FC236}">
                    <a16:creationId xmlns:a16="http://schemas.microsoft.com/office/drawing/2014/main" id="{98E0EBC7-9219-9262-8697-E3ADC279EF96}"/>
                  </a:ext>
                </a:extLst>
              </p:cNvPr>
              <p:cNvSpPr txBox="1">
                <a:spLocks noRot="1" noChangeAspect="1" noMove="1" noResize="1" noEditPoints="1" noAdjustHandles="1" noChangeArrowheads="1" noChangeShapeType="1" noTextEdit="1"/>
              </p:cNvSpPr>
              <p:nvPr/>
            </p:nvSpPr>
            <p:spPr>
              <a:xfrm>
                <a:off x="600273" y="1832071"/>
                <a:ext cx="11040225" cy="2050814"/>
              </a:xfrm>
              <a:prstGeom prst="rect">
                <a:avLst/>
              </a:prstGeom>
              <a:blipFill>
                <a:blip r:embed="rId4"/>
                <a:stretch>
                  <a:fillRect l="-606" t="-3235" b="-1176"/>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4DC286-9F76-7139-045E-6E8B82ED6579}"/>
                  </a:ext>
                </a:extLst>
              </p:cNvPr>
              <p:cNvSpPr txBox="1"/>
              <p:nvPr/>
            </p:nvSpPr>
            <p:spPr>
              <a:xfrm>
                <a:off x="946697" y="4270358"/>
                <a:ext cx="9984913" cy="1412887"/>
              </a:xfrm>
              <a:prstGeom prst="rect">
                <a:avLst/>
              </a:prstGeom>
              <a:noFill/>
              <a:ln>
                <a:noFill/>
              </a:ln>
            </p:spPr>
            <p:txBody>
              <a:bodyPr wrap="square">
                <a:spAutoFit/>
              </a:bodyPr>
              <a:lstStyle/>
              <a:p>
                <a:r>
                  <a:rPr lang="en-US" sz="2000" dirty="0"/>
                  <a:t>This formula can be interpreted as:</a:t>
                </a:r>
              </a:p>
              <a:p>
                <a:pPr marL="800100" lvl="1" indent="-342900">
                  <a:buFont typeface="Arial" panose="020B0604020202020204" pitchFamily="34" charset="0"/>
                  <a:buChar char="•"/>
                </a:pPr>
                <a:r>
                  <a:rPr lang="en-US" sz="2000" dirty="0"/>
                  <a:t>Events occur with true probabilities </a:t>
                </a:r>
                <a14:m>
                  <m:oMath xmlns:m="http://schemas.openxmlformats.org/officeDocument/2006/math">
                    <m:sSub>
                      <m:sSubPr>
                        <m:ctrlPr>
                          <a:rPr lang="ar-AE" sz="2000" i="1">
                            <a:latin typeface="Cambria Math" panose="02040503050406030204" pitchFamily="18" charset="0"/>
                          </a:rPr>
                        </m:ctrlPr>
                      </m:sSubPr>
                      <m:e>
                        <m:r>
                          <a:rPr lang="ar-AE" sz="2000" i="1">
                            <a:solidFill>
                              <a:srgbClr val="461D7C"/>
                            </a:solidFill>
                            <a:latin typeface="Cambria Math" panose="02040503050406030204" pitchFamily="18" charset="0"/>
                          </a:rPr>
                          <m:t>𝑝</m:t>
                        </m:r>
                      </m:e>
                      <m:sub>
                        <m:sSub>
                          <m:sSubPr>
                            <m:ctrlPr>
                              <a:rPr lang="ar-AE" sz="2000" i="1">
                                <a:latin typeface="Cambria Math" panose="02040503050406030204" pitchFamily="18" charset="0"/>
                              </a:rPr>
                            </m:ctrlPr>
                          </m:sSubPr>
                          <m:e>
                            <m:r>
                              <a:rPr lang="ar-AE" sz="2000" i="1">
                                <a:latin typeface="Cambria Math" panose="02040503050406030204" pitchFamily="18" charset="0"/>
                              </a:rPr>
                              <m:t>𝑐</m:t>
                            </m:r>
                          </m:e>
                          <m:sub>
                            <m:r>
                              <a:rPr lang="ar-AE" sz="2000" i="1">
                                <a:latin typeface="Cambria Math" panose="02040503050406030204" pitchFamily="18" charset="0"/>
                              </a:rPr>
                              <m:t>𝑖</m:t>
                            </m:r>
                          </m:sub>
                        </m:sSub>
                      </m:sub>
                    </m:sSub>
                  </m:oMath>
                </a14:m>
                <a:r>
                  <a:rPr lang="en-US" sz="2000" dirty="0"/>
                  <a:t> according to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endParaRPr lang="en-US" sz="2000" dirty="0"/>
              </a:p>
              <a:p>
                <a:pPr marL="800100" lvl="1" indent="-342900">
                  <a:buFont typeface="Arial" panose="020B0604020202020204" pitchFamily="34" charset="0"/>
                  <a:buChar char="•"/>
                </a:pPr>
                <a:r>
                  <a:rPr lang="en-US" sz="2000" dirty="0"/>
                  <a:t>A model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assigned probabilities </a:t>
                </a:r>
                <a14:m>
                  <m:oMath xmlns:m="http://schemas.openxmlformats.org/officeDocument/2006/math">
                    <m:sSub>
                      <m:sSubPr>
                        <m:ctrlPr>
                          <a:rPr lang="ar-AE" sz="2000" i="1">
                            <a:latin typeface="Cambria Math" panose="02040503050406030204" pitchFamily="18" charset="0"/>
                          </a:rPr>
                        </m:ctrlPr>
                      </m:sSubPr>
                      <m:e>
                        <m:r>
                          <a:rPr lang="ar-AE" sz="2000" i="1">
                            <a:solidFill>
                              <a:srgbClr val="C5050C"/>
                            </a:solidFill>
                            <a:latin typeface="Cambria Math" panose="02040503050406030204" pitchFamily="18" charset="0"/>
                          </a:rPr>
                          <m:t>𝑞</m:t>
                        </m:r>
                      </m:e>
                      <m:sub>
                        <m:sSub>
                          <m:sSubPr>
                            <m:ctrlPr>
                              <a:rPr lang="ar-AE" sz="2000" i="1">
                                <a:latin typeface="Cambria Math" panose="02040503050406030204" pitchFamily="18" charset="0"/>
                              </a:rPr>
                            </m:ctrlPr>
                          </m:sSubPr>
                          <m:e>
                            <m:r>
                              <a:rPr lang="ar-AE" sz="2000" i="1">
                                <a:latin typeface="Cambria Math" panose="02040503050406030204" pitchFamily="18" charset="0"/>
                              </a:rPr>
                              <m:t>𝑐</m:t>
                            </m:r>
                          </m:e>
                          <m:sub>
                            <m:r>
                              <a:rPr lang="ar-AE" sz="2000" i="1">
                                <a:latin typeface="Cambria Math" panose="02040503050406030204" pitchFamily="18" charset="0"/>
                              </a:rPr>
                              <m:t>𝑖</m:t>
                            </m:r>
                          </m:sub>
                        </m:sSub>
                      </m:sub>
                    </m:sSub>
                  </m:oMath>
                </a14:m>
                <a:r>
                  <a:rPr lang="en-US" sz="2000" dirty="0"/>
                  <a:t> to each event</a:t>
                </a:r>
              </a:p>
              <a:p>
                <a:pPr marL="800100" lvl="1" indent="-342900">
                  <a:buFont typeface="Arial" panose="020B0604020202020204" pitchFamily="34" charset="0"/>
                  <a:buChar char="•"/>
                </a:pPr>
                <a:r>
                  <a:rPr lang="en-US" sz="2000" dirty="0"/>
                  <a:t>When event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Sub>
                  </m:oMath>
                </a14:m>
                <a:r>
                  <a:rPr lang="en-US" sz="2000" dirty="0"/>
                  <a:t> occurs, the information content is given by </a:t>
                </a:r>
                <a14:m>
                  <m:oMath xmlns:m="http://schemas.openxmlformats.org/officeDocument/2006/math">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log</m:t>
                            </m:r>
                          </m:e>
                          <m:sub>
                            <m:r>
                              <a:rPr lang="en-US" sz="2000" i="1">
                                <a:latin typeface="Cambria Math" panose="02040503050406030204" pitchFamily="18" charset="0"/>
                              </a:rPr>
                              <m:t>2</m:t>
                            </m:r>
                          </m:sub>
                        </m:sSub>
                      </m:fName>
                      <m:e>
                        <m:sSub>
                          <m:sSubPr>
                            <m:ctrlPr>
                              <a:rPr lang="ar-AE" sz="2000" i="1">
                                <a:latin typeface="Cambria Math" panose="02040503050406030204" pitchFamily="18" charset="0"/>
                              </a:rPr>
                            </m:ctrlPr>
                          </m:sSubPr>
                          <m:e>
                            <m:r>
                              <a:rPr lang="ar-AE" sz="2000" i="1">
                                <a:solidFill>
                                  <a:srgbClr val="C5050C"/>
                                </a:solidFill>
                                <a:latin typeface="Cambria Math" panose="02040503050406030204" pitchFamily="18" charset="0"/>
                              </a:rPr>
                              <m:t>𝑞</m:t>
                            </m:r>
                          </m:e>
                          <m:sub>
                            <m:sSub>
                              <m:sSubPr>
                                <m:ctrlPr>
                                  <a:rPr lang="ar-AE" sz="2000" i="1">
                                    <a:latin typeface="Cambria Math" panose="02040503050406030204" pitchFamily="18" charset="0"/>
                                  </a:rPr>
                                </m:ctrlPr>
                              </m:sSubPr>
                              <m:e>
                                <m:r>
                                  <a:rPr lang="ar-AE" sz="2000" i="1">
                                    <a:latin typeface="Cambria Math" panose="02040503050406030204" pitchFamily="18" charset="0"/>
                                  </a:rPr>
                                  <m:t>𝑐</m:t>
                                </m:r>
                              </m:e>
                              <m:sub>
                                <m:r>
                                  <a:rPr lang="ar-AE" sz="2000" i="1">
                                    <a:latin typeface="Cambria Math" panose="02040503050406030204" pitchFamily="18" charset="0"/>
                                  </a:rPr>
                                  <m:t>𝑖</m:t>
                                </m:r>
                              </m:sub>
                            </m:sSub>
                          </m:sub>
                        </m:sSub>
                      </m:e>
                    </m:func>
                  </m:oMath>
                </a14:m>
                <a:r>
                  <a:rPr lang="en-US" sz="2000" dirty="0"/>
                  <a:t>.</a:t>
                </a:r>
              </a:p>
            </p:txBody>
          </p:sp>
        </mc:Choice>
        <mc:Fallback xmlns="">
          <p:sp>
            <p:nvSpPr>
              <p:cNvPr id="13" name="TextBox 12">
                <a:extLst>
                  <a:ext uri="{FF2B5EF4-FFF2-40B4-BE49-F238E27FC236}">
                    <a16:creationId xmlns:a16="http://schemas.microsoft.com/office/drawing/2014/main" id="{554DC286-9F76-7139-045E-6E8B82ED6579}"/>
                  </a:ext>
                </a:extLst>
              </p:cNvPr>
              <p:cNvSpPr txBox="1">
                <a:spLocks noRot="1" noChangeAspect="1" noMove="1" noResize="1" noEditPoints="1" noAdjustHandles="1" noChangeArrowheads="1" noChangeShapeType="1" noTextEdit="1"/>
              </p:cNvSpPr>
              <p:nvPr/>
            </p:nvSpPr>
            <p:spPr>
              <a:xfrm>
                <a:off x="946697" y="4270358"/>
                <a:ext cx="9984913" cy="1412887"/>
              </a:xfrm>
              <a:prstGeom prst="rect">
                <a:avLst/>
              </a:prstGeom>
              <a:blipFill>
                <a:blip r:embed="rId5"/>
                <a:stretch>
                  <a:fillRect l="-611" t="-2597"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A10FB5-42C8-6AF4-C67C-3C69B2A76020}"/>
                  </a:ext>
                </a:extLst>
              </p:cNvPr>
              <p:cNvSpPr txBox="1"/>
              <p:nvPr/>
            </p:nvSpPr>
            <p:spPr>
              <a:xfrm>
                <a:off x="1202071" y="5873584"/>
                <a:ext cx="9984913" cy="707886"/>
              </a:xfrm>
              <a:prstGeom prst="rect">
                <a:avLst/>
              </a:prstGeom>
              <a:noFill/>
              <a:ln>
                <a:noFill/>
              </a:ln>
            </p:spPr>
            <p:txBody>
              <a:bodyPr wrap="square">
                <a:spAutoFit/>
              </a:bodyPr>
              <a:lstStyle/>
              <a:p>
                <a:r>
                  <a:rPr lang="en-US" sz="2000" dirty="0"/>
                  <a:t>Cross entropy is thus the average information content across all events when using model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to predict events that actually occur according to distribution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r>
                  <a:rPr lang="en-US" sz="2000" dirty="0"/>
                  <a:t>.</a:t>
                </a:r>
              </a:p>
            </p:txBody>
          </p:sp>
        </mc:Choice>
        <mc:Fallback xmlns="">
          <p:sp>
            <p:nvSpPr>
              <p:cNvPr id="14" name="TextBox 13">
                <a:extLst>
                  <a:ext uri="{FF2B5EF4-FFF2-40B4-BE49-F238E27FC236}">
                    <a16:creationId xmlns:a16="http://schemas.microsoft.com/office/drawing/2014/main" id="{F3A10FB5-42C8-6AF4-C67C-3C69B2A76020}"/>
                  </a:ext>
                </a:extLst>
              </p:cNvPr>
              <p:cNvSpPr txBox="1">
                <a:spLocks noRot="1" noChangeAspect="1" noMove="1" noResize="1" noEditPoints="1" noAdjustHandles="1" noChangeArrowheads="1" noChangeShapeType="1" noTextEdit="1"/>
              </p:cNvSpPr>
              <p:nvPr/>
            </p:nvSpPr>
            <p:spPr>
              <a:xfrm>
                <a:off x="1202071" y="5873584"/>
                <a:ext cx="9984913" cy="707886"/>
              </a:xfrm>
              <a:prstGeom prst="rect">
                <a:avLst/>
              </a:prstGeom>
              <a:blipFill>
                <a:blip r:embed="rId6"/>
                <a:stretch>
                  <a:fillRect l="-611" t="-5172" r="-1160" b="-146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642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CE22A-8F89-B0A9-D977-0CFD2AE9AE3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EAA3AB1-B25D-42BA-7FCC-C4C52A74856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a:t>
            </a:r>
          </a:p>
        </p:txBody>
      </p:sp>
      <p:sp>
        <p:nvSpPr>
          <p:cNvPr id="5" name="TextBox 4">
            <a:extLst>
              <a:ext uri="{FF2B5EF4-FFF2-40B4-BE49-F238E27FC236}">
                <a16:creationId xmlns:a16="http://schemas.microsoft.com/office/drawing/2014/main" id="{19AB67E1-7411-05E4-7AA1-A8602EF1C712}"/>
              </a:ext>
            </a:extLst>
          </p:cNvPr>
          <p:cNvSpPr txBox="1"/>
          <p:nvPr/>
        </p:nvSpPr>
        <p:spPr>
          <a:xfrm>
            <a:off x="792375" y="1127446"/>
            <a:ext cx="10832736" cy="461665"/>
          </a:xfrm>
          <a:prstGeom prst="rect">
            <a:avLst/>
          </a:prstGeom>
          <a:noFill/>
          <a:ln>
            <a:noFill/>
          </a:ln>
        </p:spPr>
        <p:txBody>
          <a:bodyPr wrap="square">
            <a:spAutoFit/>
          </a:bodyPr>
          <a:lstStyle/>
          <a:p>
            <a:r>
              <a:rPr lang="en-US" sz="2400" dirty="0"/>
              <a:t>Suppose we are building a POS tagger with 4 classes: {noun, verb, adjective, adverb}.</a:t>
            </a:r>
            <a:endParaRPr lang="en-US" sz="2200" dirty="0"/>
          </a:p>
        </p:txBody>
      </p:sp>
      <p:sp>
        <p:nvSpPr>
          <p:cNvPr id="3" name="TextBox 2">
            <a:extLst>
              <a:ext uri="{FF2B5EF4-FFF2-40B4-BE49-F238E27FC236}">
                <a16:creationId xmlns:a16="http://schemas.microsoft.com/office/drawing/2014/main" id="{A82F7DB7-4D5E-DF30-637D-BD1ADAF17117}"/>
              </a:ext>
            </a:extLst>
          </p:cNvPr>
          <p:cNvSpPr txBox="1"/>
          <p:nvPr/>
        </p:nvSpPr>
        <p:spPr>
          <a:xfrm>
            <a:off x="792375" y="1757846"/>
            <a:ext cx="8137441" cy="461665"/>
          </a:xfrm>
          <a:prstGeom prst="rect">
            <a:avLst/>
          </a:prstGeom>
          <a:noFill/>
          <a:ln>
            <a:noFill/>
          </a:ln>
        </p:spPr>
        <p:txBody>
          <a:bodyPr wrap="square">
            <a:spAutoFit/>
          </a:bodyPr>
          <a:lstStyle/>
          <a:p>
            <a:r>
              <a:rPr lang="en-US" sz="2400" dirty="0"/>
              <a:t>Consider the sentence: “</a:t>
            </a:r>
            <a:r>
              <a:rPr lang="en-US" sz="2400" dirty="0">
                <a:solidFill>
                  <a:srgbClr val="1306BA"/>
                </a:solidFill>
              </a:rPr>
              <a:t>The quick fox jumps over the lazy dog.</a:t>
            </a:r>
            <a:r>
              <a:rPr lang="en-US" sz="2400" dirty="0"/>
              <a:t>”</a:t>
            </a:r>
            <a:endParaRPr lang="en-US" sz="2200" dirty="0"/>
          </a:p>
        </p:txBody>
      </p:sp>
      <p:sp>
        <p:nvSpPr>
          <p:cNvPr id="6" name="TextBox 5">
            <a:extLst>
              <a:ext uri="{FF2B5EF4-FFF2-40B4-BE49-F238E27FC236}">
                <a16:creationId xmlns:a16="http://schemas.microsoft.com/office/drawing/2014/main" id="{57C533A0-2B6F-7B92-5FC2-2BF35DC835D2}"/>
              </a:ext>
            </a:extLst>
          </p:cNvPr>
          <p:cNvSpPr txBox="1"/>
          <p:nvPr/>
        </p:nvSpPr>
        <p:spPr>
          <a:xfrm>
            <a:off x="3730120" y="2388246"/>
            <a:ext cx="4636360" cy="461665"/>
          </a:xfrm>
          <a:prstGeom prst="rect">
            <a:avLst/>
          </a:prstGeom>
          <a:noFill/>
          <a:ln>
            <a:noFill/>
          </a:ln>
        </p:spPr>
        <p:txBody>
          <a:bodyPr wrap="square">
            <a:spAutoFit/>
          </a:bodyPr>
          <a:lstStyle/>
          <a:p>
            <a:r>
              <a:rPr lang="en-US" sz="2400" dirty="0"/>
              <a:t>Our goal is to ‘tag’ the word </a:t>
            </a:r>
            <a:r>
              <a:rPr lang="en-US" sz="2400" i="1" dirty="0">
                <a:solidFill>
                  <a:srgbClr val="1306BA"/>
                </a:solidFill>
              </a:rPr>
              <a:t>jumps</a:t>
            </a:r>
            <a:r>
              <a:rPr lang="en-US" sz="2400" dirty="0"/>
              <a:t>.</a:t>
            </a:r>
            <a:endParaRPr lang="en-US" sz="2200" dirty="0"/>
          </a:p>
        </p:txBody>
      </p:sp>
      <p:sp>
        <p:nvSpPr>
          <p:cNvPr id="9" name="TextBox 8">
            <a:extLst>
              <a:ext uri="{FF2B5EF4-FFF2-40B4-BE49-F238E27FC236}">
                <a16:creationId xmlns:a16="http://schemas.microsoft.com/office/drawing/2014/main" id="{0E5E89EB-58BA-D2B2-CA53-6CC6B8B5CA17}"/>
              </a:ext>
            </a:extLst>
          </p:cNvPr>
          <p:cNvSpPr txBox="1"/>
          <p:nvPr/>
        </p:nvSpPr>
        <p:spPr>
          <a:xfrm>
            <a:off x="792375" y="3216354"/>
            <a:ext cx="9224836" cy="461665"/>
          </a:xfrm>
          <a:prstGeom prst="rect">
            <a:avLst/>
          </a:prstGeom>
          <a:noFill/>
          <a:ln>
            <a:noFill/>
          </a:ln>
        </p:spPr>
        <p:txBody>
          <a:bodyPr wrap="square">
            <a:spAutoFit/>
          </a:bodyPr>
          <a:lstStyle/>
          <a:p>
            <a:r>
              <a:rPr lang="en-US" sz="2400" dirty="0"/>
              <a:t>We know the word jumps can be represented using the tagging vector:</a:t>
            </a:r>
            <a:endParaRPr lang="en-US" sz="22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50E2F5-A26D-B8A2-F0F0-410A4EC494C4}"/>
                  </a:ext>
                </a:extLst>
              </p:cNvPr>
              <p:cNvSpPr txBox="1"/>
              <p:nvPr/>
            </p:nvSpPr>
            <p:spPr>
              <a:xfrm>
                <a:off x="10134061" y="3216354"/>
                <a:ext cx="17366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n w="12700">
                            <a:solidFill>
                              <a:srgbClr val="461D7C"/>
                            </a:solidFill>
                          </a:ln>
                          <a:solidFill>
                            <a:srgbClr val="FDD023"/>
                          </a:solidFill>
                          <a:latin typeface="Cambria Math" panose="02040503050406030204" pitchFamily="18" charset="0"/>
                        </a:rPr>
                        <m:t>𝑻</m:t>
                      </m:r>
                      <m:r>
                        <a:rPr lang="en-US" sz="2400" b="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0</m:t>
                          </m:r>
                          <m:r>
                            <a:rPr lang="en-US" sz="2400" b="0" i="1" dirty="0" smtClean="0">
                              <a:latin typeface="Cambria Math" panose="02040503050406030204" pitchFamily="18" charset="0"/>
                            </a:rPr>
                            <m:t>, </m:t>
                          </m:r>
                          <m:r>
                            <a:rPr lang="en-US" sz="2400" b="0" i="1" dirty="0" smtClean="0">
                              <a:latin typeface="Cambria Math" panose="02040503050406030204" pitchFamily="18" charset="0"/>
                            </a:rPr>
                            <m:t>1</m:t>
                          </m:r>
                          <m:r>
                            <a:rPr lang="en-US" sz="2400" b="0" i="1" dirty="0" smtClean="0">
                              <a:latin typeface="Cambria Math" panose="02040503050406030204" pitchFamily="18" charset="0"/>
                            </a:rPr>
                            <m:t>, </m:t>
                          </m:r>
                          <m:r>
                            <a:rPr lang="en-US" sz="2400" b="0" i="1" dirty="0" smtClean="0">
                              <a:latin typeface="Cambria Math" panose="02040503050406030204" pitchFamily="18" charset="0"/>
                            </a:rPr>
                            <m:t>0</m:t>
                          </m:r>
                          <m:r>
                            <a:rPr lang="en-US" sz="2400" b="0" i="1" dirty="0" smtClean="0">
                              <a:latin typeface="Cambria Math" panose="02040503050406030204" pitchFamily="18" charset="0"/>
                            </a:rPr>
                            <m:t>, </m:t>
                          </m:r>
                          <m:r>
                            <a:rPr lang="en-US" sz="2400" b="0" i="1" dirty="0" smtClean="0">
                              <a:latin typeface="Cambria Math" panose="02040503050406030204" pitchFamily="18" charset="0"/>
                            </a:rPr>
                            <m:t>0</m:t>
                          </m:r>
                        </m:e>
                      </m:d>
                    </m:oMath>
                  </m:oMathPara>
                </a14:m>
                <a:endParaRPr lang="en-US" sz="2200" dirty="0"/>
              </a:p>
            </p:txBody>
          </p:sp>
        </mc:Choice>
        <mc:Fallback xmlns="">
          <p:sp>
            <p:nvSpPr>
              <p:cNvPr id="11" name="TextBox 10">
                <a:extLst>
                  <a:ext uri="{FF2B5EF4-FFF2-40B4-BE49-F238E27FC236}">
                    <a16:creationId xmlns:a16="http://schemas.microsoft.com/office/drawing/2014/main" id="{0550E2F5-A26D-B8A2-F0F0-410A4EC494C4}"/>
                  </a:ext>
                </a:extLst>
              </p:cNvPr>
              <p:cNvSpPr txBox="1">
                <a:spLocks noRot="1" noChangeAspect="1" noMove="1" noResize="1" noEditPoints="1" noAdjustHandles="1" noChangeArrowheads="1" noChangeShapeType="1" noTextEdit="1"/>
              </p:cNvSpPr>
              <p:nvPr/>
            </p:nvSpPr>
            <p:spPr>
              <a:xfrm>
                <a:off x="10134061" y="3216354"/>
                <a:ext cx="1736662" cy="461665"/>
              </a:xfrm>
              <a:prstGeom prst="rect">
                <a:avLst/>
              </a:prstGeom>
              <a:blipFill>
                <a:blip r:embed="rId2"/>
                <a:stretch>
                  <a:fillRect/>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9AAF6A24-5561-3219-7CE7-15FE3B3F6427}"/>
              </a:ext>
            </a:extLst>
          </p:cNvPr>
          <p:cNvSpPr txBox="1"/>
          <p:nvPr/>
        </p:nvSpPr>
        <p:spPr>
          <a:xfrm>
            <a:off x="792375" y="3846754"/>
            <a:ext cx="5806133" cy="461665"/>
          </a:xfrm>
          <a:prstGeom prst="rect">
            <a:avLst/>
          </a:prstGeom>
          <a:noFill/>
          <a:ln>
            <a:noFill/>
          </a:ln>
        </p:spPr>
        <p:txBody>
          <a:bodyPr wrap="square">
            <a:spAutoFit/>
          </a:bodyPr>
          <a:lstStyle/>
          <a:p>
            <a:r>
              <a:rPr lang="en-US" sz="2400" dirty="0"/>
              <a:t>Suppose our model predicts a tagging vector:</a:t>
            </a:r>
            <a:endParaRPr lang="en-US" sz="22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E9C741-C89E-2773-7771-AEB78DC6059F}"/>
                  </a:ext>
                </a:extLst>
              </p:cNvPr>
              <p:cNvSpPr txBox="1"/>
              <p:nvPr/>
            </p:nvSpPr>
            <p:spPr>
              <a:xfrm>
                <a:off x="8847438" y="3846754"/>
                <a:ext cx="2710247"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n w="25400">
                            <a:noFill/>
                          </a:ln>
                          <a:solidFill>
                            <a:srgbClr val="C5050C"/>
                          </a:solidFill>
                          <a:latin typeface="Cambria Math" panose="02040503050406030204" pitchFamily="18" charset="0"/>
                        </a:rPr>
                        <m:t>𝑴</m:t>
                      </m:r>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0</m:t>
                          </m:r>
                          <m:r>
                            <a:rPr lang="en-US" sz="2400" b="0" i="1" dirty="0" smtClean="0">
                              <a:latin typeface="Cambria Math" panose="02040503050406030204" pitchFamily="18" charset="0"/>
                            </a:rPr>
                            <m:t>.</m:t>
                          </m:r>
                          <m:r>
                            <a:rPr lang="en-US" sz="2400" b="0" i="1" dirty="0" smtClean="0">
                              <a:latin typeface="Cambria Math" panose="02040503050406030204" pitchFamily="18" charset="0"/>
                            </a:rPr>
                            <m:t>1</m:t>
                          </m:r>
                          <m:r>
                            <a:rPr lang="en-US" sz="2400" b="0" i="1" dirty="0" smtClean="0">
                              <a:latin typeface="Cambria Math" panose="02040503050406030204" pitchFamily="18" charset="0"/>
                            </a:rPr>
                            <m:t>, </m:t>
                          </m:r>
                          <m:r>
                            <a:rPr lang="en-US" sz="2400" b="0" i="1" dirty="0" smtClean="0">
                              <a:latin typeface="Cambria Math" panose="02040503050406030204" pitchFamily="18" charset="0"/>
                            </a:rPr>
                            <m:t>0</m:t>
                          </m:r>
                          <m:r>
                            <a:rPr lang="en-US" sz="2400" b="0" i="1" dirty="0" smtClean="0">
                              <a:latin typeface="Cambria Math" panose="02040503050406030204" pitchFamily="18" charset="0"/>
                            </a:rPr>
                            <m:t>.</m:t>
                          </m:r>
                          <m:r>
                            <a:rPr lang="en-US" sz="2400" b="0" i="1" dirty="0" smtClean="0">
                              <a:latin typeface="Cambria Math" panose="02040503050406030204" pitchFamily="18" charset="0"/>
                            </a:rPr>
                            <m:t>7</m:t>
                          </m:r>
                          <m:r>
                            <a:rPr lang="en-US" sz="2400" b="0" i="1" dirty="0" smtClean="0">
                              <a:latin typeface="Cambria Math" panose="02040503050406030204" pitchFamily="18" charset="0"/>
                            </a:rPr>
                            <m:t>, </m:t>
                          </m:r>
                          <m:r>
                            <a:rPr lang="en-US" sz="2400" b="0" i="1" dirty="0" smtClean="0">
                              <a:latin typeface="Cambria Math" panose="02040503050406030204" pitchFamily="18" charset="0"/>
                            </a:rPr>
                            <m:t>0</m:t>
                          </m:r>
                          <m:r>
                            <a:rPr lang="en-US" sz="2400" b="0" i="1" dirty="0" smtClean="0">
                              <a:latin typeface="Cambria Math" panose="02040503050406030204" pitchFamily="18" charset="0"/>
                            </a:rPr>
                            <m:t>.</m:t>
                          </m:r>
                          <m:r>
                            <a:rPr lang="en-US" sz="2400" b="0" i="1" dirty="0" smtClean="0">
                              <a:latin typeface="Cambria Math" panose="02040503050406030204" pitchFamily="18" charset="0"/>
                            </a:rPr>
                            <m:t>05</m:t>
                          </m:r>
                          <m:r>
                            <a:rPr lang="en-US" sz="2400" b="0" i="1" dirty="0" smtClean="0">
                              <a:latin typeface="Cambria Math" panose="02040503050406030204" pitchFamily="18" charset="0"/>
                            </a:rPr>
                            <m:t>, </m:t>
                          </m:r>
                          <m:r>
                            <a:rPr lang="en-US" sz="2400" b="0" i="1" dirty="0" smtClean="0">
                              <a:latin typeface="Cambria Math" panose="02040503050406030204" pitchFamily="18" charset="0"/>
                            </a:rPr>
                            <m:t>0</m:t>
                          </m:r>
                          <m:r>
                            <a:rPr lang="en-US" sz="2400" b="0" i="1" dirty="0" smtClean="0">
                              <a:latin typeface="Cambria Math" panose="02040503050406030204" pitchFamily="18" charset="0"/>
                            </a:rPr>
                            <m:t>.</m:t>
                          </m:r>
                          <m:r>
                            <a:rPr lang="en-US" sz="2400" b="0" i="1" dirty="0" smtClean="0">
                              <a:latin typeface="Cambria Math" panose="02040503050406030204" pitchFamily="18" charset="0"/>
                            </a:rPr>
                            <m:t>15</m:t>
                          </m:r>
                        </m:e>
                      </m:d>
                    </m:oMath>
                  </m:oMathPara>
                </a14:m>
                <a:endParaRPr lang="en-US" sz="2200" dirty="0"/>
              </a:p>
            </p:txBody>
          </p:sp>
        </mc:Choice>
        <mc:Fallback xmlns="">
          <p:sp>
            <p:nvSpPr>
              <p:cNvPr id="14" name="TextBox 13">
                <a:extLst>
                  <a:ext uri="{FF2B5EF4-FFF2-40B4-BE49-F238E27FC236}">
                    <a16:creationId xmlns:a16="http://schemas.microsoft.com/office/drawing/2014/main" id="{F8E9C741-C89E-2773-7771-AEB78DC6059F}"/>
                  </a:ext>
                </a:extLst>
              </p:cNvPr>
              <p:cNvSpPr txBox="1">
                <a:spLocks noRot="1" noChangeAspect="1" noMove="1" noResize="1" noEditPoints="1" noAdjustHandles="1" noChangeArrowheads="1" noChangeShapeType="1" noTextEdit="1"/>
              </p:cNvSpPr>
              <p:nvPr/>
            </p:nvSpPr>
            <p:spPr>
              <a:xfrm>
                <a:off x="8847438" y="3846754"/>
                <a:ext cx="2710247" cy="461665"/>
              </a:xfrm>
              <a:prstGeom prst="rect">
                <a:avLst/>
              </a:prstGeom>
              <a:blipFill>
                <a:blip r:embed="rId3"/>
                <a:stretch>
                  <a:fillRect l="-449" r="-1056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10EBBB-54DB-57B8-CBF7-E2A73224F660}"/>
                  </a:ext>
                </a:extLst>
              </p:cNvPr>
              <p:cNvSpPr txBox="1"/>
              <p:nvPr/>
            </p:nvSpPr>
            <p:spPr>
              <a:xfrm>
                <a:off x="934279" y="4869275"/>
                <a:ext cx="10771690" cy="461665"/>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𝐶𝑟𝑜𝑠𝑠𝐸𝑛𝑡𝑟𝑜𝑝𝑦</m:t>
                      </m:r>
                      <m:d>
                        <m:dPr>
                          <m:ctrlPr>
                            <a:rPr lang="en-US" sz="2400" i="1" smtClean="0">
                              <a:latin typeface="Cambria Math" panose="02040503050406030204" pitchFamily="18" charset="0"/>
                            </a:rPr>
                          </m:ctrlPr>
                        </m:dPr>
                        <m:e>
                          <m:r>
                            <a:rPr lang="en-US" sz="2400" b="1" i="1" dirty="0" smtClean="0">
                              <a:ln w="25400">
                                <a:noFill/>
                              </a:ln>
                              <a:solidFill>
                                <a:srgbClr val="C5050C"/>
                              </a:solidFill>
                              <a:latin typeface="Cambria Math" panose="02040503050406030204" pitchFamily="18" charset="0"/>
                            </a:rPr>
                            <m:t>𝑴</m:t>
                          </m:r>
                          <m:r>
                            <a:rPr lang="en-US" sz="2400" b="0" i="1" smtClean="0">
                              <a:latin typeface="Cambria Math" panose="02040503050406030204" pitchFamily="18" charset="0"/>
                            </a:rPr>
                            <m:t>,</m:t>
                          </m:r>
                          <m:r>
                            <a:rPr lang="en-US" sz="2400" b="1" i="1" dirty="0" smtClean="0">
                              <a:ln w="12700">
                                <a:solidFill>
                                  <a:srgbClr val="461D7C"/>
                                </a:solidFill>
                              </a:ln>
                              <a:solidFill>
                                <a:srgbClr val="FDD023"/>
                              </a:solidFill>
                              <a:latin typeface="Cambria Math" panose="02040503050406030204" pitchFamily="18" charset="0"/>
                            </a:rPr>
                            <m:t>𝑻</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log</m:t>
                                  </m:r>
                                </m:e>
                                <m:sub>
                                  <m:r>
                                    <a:rPr lang="en-US" sz="2400" b="0" i="1" smtClean="0">
                                      <a:latin typeface="Cambria Math" panose="02040503050406030204" pitchFamily="18" charset="0"/>
                                    </a:rPr>
                                    <m:t>2</m:t>
                                  </m:r>
                                </m:sub>
                              </m:sSub>
                            </m:fName>
                            <m:e>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1</m:t>
                              </m:r>
                            </m:e>
                          </m:func>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2</m:t>
                                  </m:r>
                                </m:sub>
                              </m:sSub>
                            </m:fName>
                            <m:e>
                              <m:r>
                                <a:rPr lang="en-US" sz="2400" i="1">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b="0" i="1" smtClean="0">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2</m:t>
                                      </m:r>
                                    </m:sub>
                                  </m:sSub>
                                </m:fName>
                                <m:e>
                                  <m:r>
                                    <a:rPr lang="en-US" sz="2400" i="1">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05</m:t>
                                  </m:r>
                                </m:e>
                              </m:func>
                              <m:r>
                                <a:rPr lang="en-US" sz="2400" b="0" i="1" smtClean="0">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2</m:t>
                                      </m:r>
                                    </m:sub>
                                  </m:sSub>
                                </m:fName>
                                <m:e>
                                  <m:r>
                                    <a:rPr lang="en-US" sz="2400" i="1">
                                      <a:latin typeface="Cambria Math" panose="02040503050406030204" pitchFamily="18" charset="0"/>
                                    </a:rPr>
                                    <m:t>0</m:t>
                                  </m:r>
                                  <m:r>
                                    <a:rPr lang="en-US" sz="2400" i="1">
                                      <a:latin typeface="Cambria Math" panose="02040503050406030204" pitchFamily="18" charset="0"/>
                                    </a:rPr>
                                    <m:t>.</m:t>
                                  </m:r>
                                  <m:r>
                                    <a:rPr lang="en-US" sz="2400" i="1">
                                      <a:latin typeface="Cambria Math" panose="02040503050406030204" pitchFamily="18" charset="0"/>
                                    </a:rPr>
                                    <m:t>15</m:t>
                                  </m:r>
                                </m:e>
                              </m:func>
                            </m:e>
                          </m:func>
                        </m:e>
                      </m:d>
                    </m:oMath>
                  </m:oMathPara>
                </a14:m>
                <a:endParaRPr lang="en-US" sz="2200" dirty="0"/>
              </a:p>
            </p:txBody>
          </p:sp>
        </mc:Choice>
        <mc:Fallback xmlns="">
          <p:sp>
            <p:nvSpPr>
              <p:cNvPr id="17" name="TextBox 16">
                <a:extLst>
                  <a:ext uri="{FF2B5EF4-FFF2-40B4-BE49-F238E27FC236}">
                    <a16:creationId xmlns:a16="http://schemas.microsoft.com/office/drawing/2014/main" id="{7310EBBB-54DB-57B8-CBF7-E2A73224F660}"/>
                  </a:ext>
                </a:extLst>
              </p:cNvPr>
              <p:cNvSpPr txBox="1">
                <a:spLocks noRot="1" noChangeAspect="1" noMove="1" noResize="1" noEditPoints="1" noAdjustHandles="1" noChangeArrowheads="1" noChangeShapeType="1" noTextEdit="1"/>
              </p:cNvSpPr>
              <p:nvPr/>
            </p:nvSpPr>
            <p:spPr>
              <a:xfrm>
                <a:off x="934279" y="4869275"/>
                <a:ext cx="10771690" cy="461665"/>
              </a:xfrm>
              <a:prstGeom prst="rect">
                <a:avLst/>
              </a:prstGeom>
              <a:blipFill>
                <a:blip r:embed="rId4"/>
                <a:stretch>
                  <a:fillRect l="-453" b="-1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7EE700-9A88-D14A-E282-81EB92CB0576}"/>
                  </a:ext>
                </a:extLst>
              </p:cNvPr>
              <p:cNvSpPr txBox="1"/>
              <p:nvPr/>
            </p:nvSpPr>
            <p:spPr>
              <a:xfrm>
                <a:off x="3775960" y="5430131"/>
                <a:ext cx="1163341" cy="461665"/>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51</m:t>
                      </m:r>
                    </m:oMath>
                  </m:oMathPara>
                </a14:m>
                <a:endParaRPr lang="en-US" sz="2200" dirty="0"/>
              </a:p>
            </p:txBody>
          </p:sp>
        </mc:Choice>
        <mc:Fallback xmlns="">
          <p:sp>
            <p:nvSpPr>
              <p:cNvPr id="19" name="TextBox 18">
                <a:extLst>
                  <a:ext uri="{FF2B5EF4-FFF2-40B4-BE49-F238E27FC236}">
                    <a16:creationId xmlns:a16="http://schemas.microsoft.com/office/drawing/2014/main" id="{F07EE700-9A88-D14A-E282-81EB92CB0576}"/>
                  </a:ext>
                </a:extLst>
              </p:cNvPr>
              <p:cNvSpPr txBox="1">
                <a:spLocks noRot="1" noChangeAspect="1" noMove="1" noResize="1" noEditPoints="1" noAdjustHandles="1" noChangeArrowheads="1" noChangeShapeType="1" noTextEdit="1"/>
              </p:cNvSpPr>
              <p:nvPr/>
            </p:nvSpPr>
            <p:spPr>
              <a:xfrm>
                <a:off x="3775960" y="5430131"/>
                <a:ext cx="1163341" cy="461665"/>
              </a:xfrm>
              <a:prstGeom prst="rect">
                <a:avLst/>
              </a:prstGeom>
              <a:blipFill>
                <a:blip r:embed="rId5"/>
                <a:stretch>
                  <a:fillRect/>
                </a:stretch>
              </a:blipFill>
              <a:ln>
                <a:no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D0744146-215D-B92B-6CF5-BB67BA345F82}"/>
              </a:ext>
            </a:extLst>
          </p:cNvPr>
          <p:cNvSpPr txBox="1"/>
          <p:nvPr/>
        </p:nvSpPr>
        <p:spPr>
          <a:xfrm>
            <a:off x="5885418" y="6025933"/>
            <a:ext cx="5924040" cy="430887"/>
          </a:xfrm>
          <a:prstGeom prst="rect">
            <a:avLst/>
          </a:prstGeom>
          <a:noFill/>
          <a:ln>
            <a:noFill/>
          </a:ln>
        </p:spPr>
        <p:txBody>
          <a:bodyPr wrap="square">
            <a:spAutoFit/>
          </a:bodyPr>
          <a:lstStyle/>
          <a:p>
            <a:r>
              <a:rPr lang="en-US" sz="2200" dirty="0"/>
              <a:t>Observe: lower cross entropy </a:t>
            </a:r>
            <a:r>
              <a:rPr lang="en-US" sz="2200" dirty="0">
                <a:sym typeface="Wingdings" panose="05000000000000000000" pitchFamily="2" charset="2"/>
              </a:rPr>
              <a:t> better prediction</a:t>
            </a:r>
            <a:endParaRPr lang="en-US" sz="2200" dirty="0"/>
          </a:p>
        </p:txBody>
      </p:sp>
    </p:spTree>
    <p:extLst>
      <p:ext uri="{BB962C8B-B14F-4D97-AF65-F5344CB8AC3E}">
        <p14:creationId xmlns:p14="http://schemas.microsoft.com/office/powerpoint/2010/main" val="188218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7"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7FFD4-15D8-7CAA-AFE5-25310F0C3E4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07F0FE3-1375-34F2-EA36-6C15B105229A}"/>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Question</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980F8C1-28AA-8F99-22E3-AEDA0BE15557}"/>
                  </a:ext>
                </a:extLst>
              </p:cNvPr>
              <p:cNvSpPr txBox="1">
                <a:spLocks/>
              </p:cNvSpPr>
              <p:nvPr/>
            </p:nvSpPr>
            <p:spPr>
              <a:xfrm>
                <a:off x="639978" y="1014445"/>
                <a:ext cx="9656627" cy="26662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Consider two events: </a:t>
                </a:r>
                <a14:m>
                  <m:oMath xmlns:m="http://schemas.openxmlformats.org/officeDocument/2006/math">
                    <m:r>
                      <a:rPr lang="en-US" sz="2000" b="0" i="1" smtClean="0">
                        <a:solidFill>
                          <a:schemeClr val="tx1"/>
                        </a:solidFill>
                        <a:latin typeface="Cambria Math" panose="02040503050406030204" pitchFamily="18" charset="0"/>
                      </a:rPr>
                      <m:t>𝑃</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oMath>
                </a14:m>
                <a:r>
                  <a:rPr lang="en-US" sz="2000" dirty="0">
                    <a:solidFill>
                      <a:schemeClr val="tx1"/>
                    </a:solidFill>
                  </a:rPr>
                  <a:t> and </a:t>
                </a:r>
                <a14:m>
                  <m:oMath xmlns:m="http://schemas.openxmlformats.org/officeDocument/2006/math">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𝐴</m:t>
                        </m:r>
                      </m:e>
                    </m:d>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r>
                          <a:rPr lang="en-US" sz="2000" i="1">
                            <a:solidFill>
                              <a:schemeClr val="tx1"/>
                            </a:solidFill>
                            <a:latin typeface="Cambria Math" panose="02040503050406030204" pitchFamily="18" charset="0"/>
                          </a:rPr>
                          <m:t>8</m:t>
                        </m:r>
                      </m:den>
                    </m:f>
                    <m:r>
                      <a:rPr lang="en-US" sz="2000" i="1">
                        <a:solidFill>
                          <a:schemeClr val="tx1"/>
                        </a:solidFill>
                        <a:latin typeface="Cambria Math" panose="02040503050406030204" pitchFamily="18" charset="0"/>
                      </a:rPr>
                      <m:t> </m:t>
                    </m:r>
                  </m:oMath>
                </a14:m>
                <a:r>
                  <a:rPr lang="en-US" sz="2000" dirty="0">
                    <a:solidFill>
                      <a:schemeClr val="tx1"/>
                    </a:solidFill>
                  </a:rPr>
                  <a:t>. What are their information contents?</a:t>
                </a:r>
              </a:p>
              <a:p>
                <a:pPr marL="914400" lvl="1" indent="-457200" algn="l">
                  <a:buClr>
                    <a:schemeClr val="tx1"/>
                  </a:buClr>
                  <a:buFont typeface="+mj-lt"/>
                  <a:buAutoNum type="alphaUcPeriod"/>
                </a:pP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a:t>
                </a: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𝐵</m:t>
                        </m:r>
                      </m:e>
                    </m:d>
                    <m:r>
                      <a:rPr lang="en-US" i="1" dirty="0">
                        <a:latin typeface="Cambria Math" panose="02040503050406030204" pitchFamily="18" charset="0"/>
                      </a:rPr>
                      <m:t>=</m:t>
                    </m:r>
                    <m:r>
                      <a:rPr lang="en-US" b="0" i="1" dirty="0" smtClean="0">
                        <a:latin typeface="Cambria Math" panose="02040503050406030204" pitchFamily="18" charset="0"/>
                      </a:rPr>
                      <m:t>8</m:t>
                    </m:r>
                  </m:oMath>
                </a14:m>
                <a:endParaRPr lang="en-US" b="0" i="1" dirty="0">
                  <a:solidFill>
                    <a:schemeClr val="tx1"/>
                  </a:solidFill>
                  <a:latin typeface="Cambria Math" panose="02040503050406030204" pitchFamily="18" charset="0"/>
                </a:endParaRPr>
              </a:p>
              <a:p>
                <a:pPr marL="914400" lvl="1" indent="-457200" algn="l">
                  <a:buClr>
                    <a:schemeClr val="tx1"/>
                  </a:buClr>
                  <a:buFont typeface="+mj-lt"/>
                  <a:buAutoNum type="alphaUcPeriod"/>
                </a:pPr>
                <a14:m>
                  <m:oMath xmlns:m="http://schemas.openxmlformats.org/officeDocument/2006/math">
                    <m:r>
                      <a:rPr lang="en-US" b="0" i="1" dirty="0" smtClean="0">
                        <a:solidFill>
                          <a:schemeClr val="tx1"/>
                        </a:solidFill>
                        <a:latin typeface="Cambria Math" panose="02040503050406030204" pitchFamily="18" charset="0"/>
                      </a:rPr>
                      <m:t>𝐼</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𝐴</m:t>
                        </m:r>
                      </m:e>
                    </m:d>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1</m:t>
                    </m:r>
                  </m:oMath>
                </a14:m>
                <a:r>
                  <a:rPr lang="en-US" dirty="0">
                    <a:solidFill>
                      <a:schemeClr val="tx1"/>
                    </a:solidFill>
                  </a:rPr>
                  <a:t>, </a:t>
                </a: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solidFill>
                    <a:schemeClr val="tx1"/>
                  </a:solidFill>
                </a:endParaRPr>
              </a:p>
              <a:p>
                <a:pPr marL="914400" lvl="1" indent="-457200" algn="l">
                  <a:buClr>
                    <a:schemeClr val="tx1"/>
                  </a:buClr>
                  <a:buFont typeface="+mj-lt"/>
                  <a:buAutoNum type="alphaUcPeriod"/>
                </a:pP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𝐵</m:t>
                        </m:r>
                      </m:e>
                    </m:d>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 </m:t>
                    </m:r>
                  </m:oMath>
                </a14:m>
                <a:endParaRPr lang="en-US" dirty="0"/>
              </a:p>
              <a:p>
                <a:pPr marL="914400" lvl="1" indent="-457200" algn="l">
                  <a:buClr>
                    <a:schemeClr val="tx1"/>
                  </a:buClr>
                  <a:buFont typeface="+mj-lt"/>
                  <a:buAutoNum type="alphaUcPeriod"/>
                </a:pP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i="1" dirty="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5</m:t>
                    </m:r>
                  </m:oMath>
                </a14:m>
                <a:r>
                  <a:rPr lang="en-US" dirty="0"/>
                  <a:t>, </a:t>
                </a:r>
                <a14:m>
                  <m:oMath xmlns:m="http://schemas.openxmlformats.org/officeDocument/2006/math">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𝐵</m:t>
                        </m:r>
                      </m:e>
                    </m:d>
                    <m:r>
                      <a:rPr lang="en-US" i="1" dirty="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125</m:t>
                    </m:r>
                  </m:oMath>
                </a14:m>
                <a:endParaRPr lang="en-US" i="1" dirty="0">
                  <a:latin typeface="Cambria Math" panose="02040503050406030204" pitchFamily="18" charset="0"/>
                </a:endParaRPr>
              </a:p>
              <a:p>
                <a:pPr marL="914400" lvl="1" indent="-457200" algn="l">
                  <a:buClr>
                    <a:schemeClr val="tx1"/>
                  </a:buClr>
                  <a:buFont typeface="+mj-lt"/>
                  <a:buAutoNum type="alphaUcPeriod"/>
                </a:pPr>
                <a14:m>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b="0" i="1" dirty="0" smtClean="0">
                        <a:latin typeface="Cambria Math" panose="02040503050406030204" pitchFamily="18" charset="0"/>
                      </a:rPr>
                      <m:t>=</m:t>
                    </m:r>
                    <m:r>
                      <a:rPr lang="en-US" i="1" dirty="0">
                        <a:latin typeface="Cambria Math" panose="02040503050406030204" pitchFamily="18" charset="0"/>
                      </a:rPr>
                      <m:t>𝐼</m:t>
                    </m:r>
                    <m:d>
                      <m:dPr>
                        <m:ctrlPr>
                          <a:rPr lang="en-US" i="1" dirty="0">
                            <a:latin typeface="Cambria Math" panose="02040503050406030204" pitchFamily="18" charset="0"/>
                          </a:rPr>
                        </m:ctrlPr>
                      </m:dPr>
                      <m:e>
                        <m:r>
                          <a:rPr lang="en-US" i="1" dirty="0">
                            <a:latin typeface="Cambria Math" panose="02040503050406030204" pitchFamily="18" charset="0"/>
                          </a:rPr>
                          <m:t>𝐵</m:t>
                        </m:r>
                      </m:e>
                    </m:d>
                  </m:oMath>
                </a14:m>
                <a:endParaRPr lang="en-US" dirty="0">
                  <a:solidFill>
                    <a:schemeClr val="tx1"/>
                  </a:solidFill>
                </a:endParaRPr>
              </a:p>
            </p:txBody>
          </p:sp>
        </mc:Choice>
        <mc:Fallback xmlns="">
          <p:sp>
            <p:nvSpPr>
              <p:cNvPr id="2" name="Content Placeholder 2">
                <a:extLst>
                  <a:ext uri="{FF2B5EF4-FFF2-40B4-BE49-F238E27FC236}">
                    <a16:creationId xmlns:a16="http://schemas.microsoft.com/office/drawing/2014/main" id="{B980F8C1-28AA-8F99-22E3-AEDA0BE15557}"/>
                  </a:ext>
                </a:extLst>
              </p:cNvPr>
              <p:cNvSpPr txBox="1">
                <a:spLocks noRot="1" noChangeAspect="1" noMove="1" noResize="1" noEditPoints="1" noAdjustHandles="1" noChangeArrowheads="1" noChangeShapeType="1" noTextEdit="1"/>
              </p:cNvSpPr>
              <p:nvPr/>
            </p:nvSpPr>
            <p:spPr>
              <a:xfrm>
                <a:off x="639978" y="1014445"/>
                <a:ext cx="9656627" cy="2666207"/>
              </a:xfrm>
              <a:prstGeom prst="rect">
                <a:avLst/>
              </a:prstGeom>
              <a:blipFill>
                <a:blip r:embed="rId2"/>
                <a:stretch>
                  <a:fillRect l="-694"/>
                </a:stretch>
              </a:blipFill>
            </p:spPr>
            <p:txBody>
              <a:bodyPr/>
              <a:lstStyle/>
              <a:p>
                <a:r>
                  <a:rPr lang="en-US">
                    <a:noFill/>
                  </a:rPr>
                  <a:t> </a:t>
                </a:r>
              </a:p>
            </p:txBody>
          </p:sp>
        </mc:Fallback>
      </mc:AlternateContent>
      <p:pic>
        <p:nvPicPr>
          <p:cNvPr id="22" name="Graphic 21" descr="Checkmark with solid fill">
            <a:extLst>
              <a:ext uri="{FF2B5EF4-FFF2-40B4-BE49-F238E27FC236}">
                <a16:creationId xmlns:a16="http://schemas.microsoft.com/office/drawing/2014/main" id="{B96EF2A6-CA0E-24AE-F9F6-2A8ED2C6BC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651" y="1883820"/>
            <a:ext cx="302771" cy="3027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904757-DE11-398E-25E7-8477317800ED}"/>
                  </a:ext>
                </a:extLst>
              </p:cNvPr>
              <p:cNvSpPr txBox="1"/>
              <p:nvPr/>
            </p:nvSpPr>
            <p:spPr>
              <a:xfrm>
                <a:off x="6233320" y="1588629"/>
                <a:ext cx="2797910" cy="78386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𝐼</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ar-AE" sz="2000" b="0" smtClean="0">
                          <a:solidFill>
                            <a:schemeClr val="tx1"/>
                          </a:solidFill>
                          <a:latin typeface="Cambria Math" panose="02040503050406030204" pitchFamily="18" charset="0"/>
                        </a:rPr>
                        <m:t>=−</m:t>
                      </m:r>
                      <m:func>
                        <m:funcPr>
                          <m:ctrlPr>
                            <a:rPr lang="en-US" sz="2000" i="1">
                              <a:solidFill>
                                <a:schemeClr val="tx1"/>
                              </a:solidFill>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b="0" smtClean="0">
                                  <a:solidFill>
                                    <a:schemeClr val="tx1"/>
                                  </a:solidFill>
                                  <a:latin typeface="Cambria Math" panose="02040503050406030204" pitchFamily="18" charset="0"/>
                                </a:rPr>
                                <m:t>log</m:t>
                              </m:r>
                            </m:e>
                            <m:sub>
                              <m:r>
                                <a:rPr lang="en-US" sz="2000" b="0" i="1" smtClean="0">
                                  <a:solidFill>
                                    <a:schemeClr val="tx1"/>
                                  </a:solidFill>
                                  <a:latin typeface="Cambria Math" panose="02040503050406030204" pitchFamily="18" charset="0"/>
                                </a:rPr>
                                <m:t>2</m:t>
                              </m:r>
                            </m:sub>
                          </m:sSub>
                        </m:fName>
                        <m:e>
                          <m:d>
                            <m:dPr>
                              <m:ctrlPr>
                                <a:rPr lang="en-US" sz="2000" i="1" dirty="0">
                                  <a:solidFill>
                                    <a:schemeClr val="tx1"/>
                                  </a:solidFill>
                                  <a:latin typeface="Cambria Math" panose="02040503050406030204" pitchFamily="18" charset="0"/>
                                </a:rPr>
                              </m:ctrlPr>
                            </m:dPr>
                            <m:e>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e>
                      </m:func>
                    </m:oMath>
                  </m:oMathPara>
                </a14:m>
                <a:endParaRPr lang="en-US" sz="2000" dirty="0"/>
              </a:p>
            </p:txBody>
          </p:sp>
        </mc:Choice>
        <mc:Fallback xmlns="">
          <p:sp>
            <p:nvSpPr>
              <p:cNvPr id="7" name="TextBox 6">
                <a:extLst>
                  <a:ext uri="{FF2B5EF4-FFF2-40B4-BE49-F238E27FC236}">
                    <a16:creationId xmlns:a16="http://schemas.microsoft.com/office/drawing/2014/main" id="{35904757-DE11-398E-25E7-8477317800ED}"/>
                  </a:ext>
                </a:extLst>
              </p:cNvPr>
              <p:cNvSpPr txBox="1">
                <a:spLocks noRot="1" noChangeAspect="1" noMove="1" noResize="1" noEditPoints="1" noAdjustHandles="1" noChangeArrowheads="1" noChangeShapeType="1" noTextEdit="1"/>
              </p:cNvSpPr>
              <p:nvPr/>
            </p:nvSpPr>
            <p:spPr>
              <a:xfrm>
                <a:off x="6233320" y="1588629"/>
                <a:ext cx="2797910" cy="7838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5E40E7-9EDA-1FEA-C1C8-EA6173EE70FA}"/>
                  </a:ext>
                </a:extLst>
              </p:cNvPr>
              <p:cNvSpPr txBox="1"/>
              <p:nvPr/>
            </p:nvSpPr>
            <p:spPr>
              <a:xfrm>
                <a:off x="6233320" y="2322598"/>
                <a:ext cx="2797910" cy="78386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𝐼</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𝐵</m:t>
                          </m:r>
                        </m:e>
                      </m:d>
                      <m:r>
                        <a:rPr lang="ar-AE" sz="2000" b="0" smtClean="0">
                          <a:solidFill>
                            <a:schemeClr val="tx1"/>
                          </a:solidFill>
                          <a:latin typeface="Cambria Math" panose="02040503050406030204" pitchFamily="18" charset="0"/>
                        </a:rPr>
                        <m:t>=−</m:t>
                      </m:r>
                      <m:func>
                        <m:funcPr>
                          <m:ctrlPr>
                            <a:rPr lang="en-US" sz="2000" i="1">
                              <a:solidFill>
                                <a:schemeClr val="tx1"/>
                              </a:solidFill>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b="0" smtClean="0">
                                  <a:solidFill>
                                    <a:schemeClr val="tx1"/>
                                  </a:solidFill>
                                  <a:latin typeface="Cambria Math" panose="02040503050406030204" pitchFamily="18" charset="0"/>
                                </a:rPr>
                                <m:t>log</m:t>
                              </m:r>
                            </m:e>
                            <m:sub>
                              <m:r>
                                <a:rPr lang="en-US" sz="2000" b="0" i="1" smtClean="0">
                                  <a:solidFill>
                                    <a:schemeClr val="tx1"/>
                                  </a:solidFill>
                                  <a:latin typeface="Cambria Math" panose="02040503050406030204" pitchFamily="18" charset="0"/>
                                </a:rPr>
                                <m:t>2</m:t>
                              </m:r>
                            </m:sub>
                          </m:sSub>
                        </m:fName>
                        <m:e>
                          <m:d>
                            <m:dPr>
                              <m:ctrlPr>
                                <a:rPr lang="en-US" sz="2000" i="1" dirty="0">
                                  <a:solidFill>
                                    <a:schemeClr val="tx1"/>
                                  </a:solidFill>
                                  <a:latin typeface="Cambria Math" panose="02040503050406030204" pitchFamily="18" charset="0"/>
                                </a:rPr>
                              </m:ctrlPr>
                            </m:dPr>
                            <m:e>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8</m:t>
                                  </m:r>
                                </m:den>
                              </m:f>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3</m:t>
                          </m:r>
                        </m:e>
                      </m:func>
                    </m:oMath>
                  </m:oMathPara>
                </a14:m>
                <a:endParaRPr lang="en-US" sz="2000" dirty="0"/>
              </a:p>
            </p:txBody>
          </p:sp>
        </mc:Choice>
        <mc:Fallback xmlns="">
          <p:sp>
            <p:nvSpPr>
              <p:cNvPr id="8" name="TextBox 7">
                <a:extLst>
                  <a:ext uri="{FF2B5EF4-FFF2-40B4-BE49-F238E27FC236}">
                    <a16:creationId xmlns:a16="http://schemas.microsoft.com/office/drawing/2014/main" id="{9C5E40E7-9EDA-1FEA-C1C8-EA6173EE70FA}"/>
                  </a:ext>
                </a:extLst>
              </p:cNvPr>
              <p:cNvSpPr txBox="1">
                <a:spLocks noRot="1" noChangeAspect="1" noMove="1" noResize="1" noEditPoints="1" noAdjustHandles="1" noChangeArrowheads="1" noChangeShapeType="1" noTextEdit="1"/>
              </p:cNvSpPr>
              <p:nvPr/>
            </p:nvSpPr>
            <p:spPr>
              <a:xfrm>
                <a:off x="6233320" y="2322598"/>
                <a:ext cx="2797910" cy="78386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74E4BBA-8A76-BA22-C178-CD7DA67255E5}"/>
                  </a:ext>
                </a:extLst>
              </p:cNvPr>
              <p:cNvSpPr txBox="1">
                <a:spLocks/>
              </p:cNvSpPr>
              <p:nvPr/>
            </p:nvSpPr>
            <p:spPr>
              <a:xfrm>
                <a:off x="639978" y="4059829"/>
                <a:ext cx="10985133" cy="23818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Suppose we are interested in modeling a fair coin flipping task. However, our model </a:t>
                </a:r>
                <a14:m>
                  <m:oMath xmlns:m="http://schemas.openxmlformats.org/officeDocument/2006/math">
                    <m:r>
                      <a:rPr lang="en-US" sz="2000" b="0" i="1" smtClean="0">
                        <a:solidFill>
                          <a:schemeClr val="tx1"/>
                        </a:solidFill>
                        <a:latin typeface="Cambria Math" panose="02040503050406030204" pitchFamily="18" charset="0"/>
                      </a:rPr>
                      <m:t>𝑀</m:t>
                    </m:r>
                  </m:oMath>
                </a14:m>
                <a:r>
                  <a:rPr lang="en-US" sz="2000" dirty="0">
                    <a:solidFill>
                      <a:schemeClr val="tx1"/>
                    </a:solidFill>
                  </a:rPr>
                  <a:t> finds </a:t>
                </a:r>
                <a14:m>
                  <m:oMath xmlns:m="http://schemas.openxmlformats.org/officeDocument/2006/math">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𝑀</m:t>
                        </m:r>
                      </m:e>
                    </m:d>
                    <m:r>
                      <a:rPr lang="en-US" sz="2000" i="1">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53</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47</m:t>
                        </m:r>
                      </m:e>
                    </m:d>
                  </m:oMath>
                </a14:m>
                <a:r>
                  <a:rPr lang="en-US" sz="2000" dirty="0">
                    <a:solidFill>
                      <a:schemeClr val="tx1"/>
                    </a:solidFill>
                  </a:rPr>
                  <a:t>. What is the binary cross entropy?</a:t>
                </a:r>
                <a:endParaRPr lang="en-US" sz="2000" b="0" i="1" dirty="0">
                  <a:solidFill>
                    <a:schemeClr val="tx1"/>
                  </a:solidFill>
                  <a:latin typeface="Cambria Math" panose="02040503050406030204" pitchFamily="18" charset="0"/>
                </a:endParaRPr>
              </a:p>
              <a:p>
                <a:pPr marL="914400" lvl="1" indent="-457200" algn="l">
                  <a:buClr>
                    <a:schemeClr val="tx1"/>
                  </a:buClr>
                  <a:buFont typeface="+mj-lt"/>
                  <a:buAutoNum type="alphaUcPeriod"/>
                </a:pPr>
                <a:r>
                  <a:rPr lang="en-US" dirty="0"/>
                  <a:t>0.5</a:t>
                </a:r>
                <a:endParaRPr lang="en-US" b="0" i="1" dirty="0">
                  <a:solidFill>
                    <a:schemeClr val="tx1"/>
                  </a:solidFill>
                  <a:latin typeface="Cambria Math" panose="02040503050406030204" pitchFamily="18" charset="0"/>
                </a:endParaRPr>
              </a:p>
              <a:p>
                <a:pPr marL="914400" lvl="1" indent="-457200" algn="l">
                  <a:buClr>
                    <a:schemeClr val="tx1"/>
                  </a:buClr>
                  <a:buFont typeface="+mj-lt"/>
                  <a:buAutoNum type="alphaUcPeriod"/>
                </a:pPr>
                <a:r>
                  <a:rPr lang="en-US" dirty="0"/>
                  <a:t>0.72</a:t>
                </a:r>
              </a:p>
              <a:p>
                <a:pPr marL="914400" lvl="1" indent="-457200" algn="l">
                  <a:buClr>
                    <a:schemeClr val="tx1"/>
                  </a:buClr>
                  <a:buFont typeface="+mj-lt"/>
                  <a:buAutoNum type="alphaUcPeriod"/>
                </a:pPr>
                <a:r>
                  <a:rPr lang="en-US" dirty="0"/>
                  <a:t>1.00</a:t>
                </a:r>
              </a:p>
              <a:p>
                <a:pPr marL="914400" lvl="1" indent="-457200" algn="l">
                  <a:buClr>
                    <a:schemeClr val="tx1"/>
                  </a:buClr>
                  <a:buFont typeface="+mj-lt"/>
                  <a:buAutoNum type="alphaUcPeriod"/>
                </a:pPr>
                <a:r>
                  <a:rPr lang="en-US" dirty="0"/>
                  <a:t>1.50</a:t>
                </a:r>
              </a:p>
            </p:txBody>
          </p:sp>
        </mc:Choice>
        <mc:Fallback xmlns="">
          <p:sp>
            <p:nvSpPr>
              <p:cNvPr id="9" name="Content Placeholder 2">
                <a:extLst>
                  <a:ext uri="{FF2B5EF4-FFF2-40B4-BE49-F238E27FC236}">
                    <a16:creationId xmlns:a16="http://schemas.microsoft.com/office/drawing/2014/main" id="{C74E4BBA-8A76-BA22-C178-CD7DA67255E5}"/>
                  </a:ext>
                </a:extLst>
              </p:cNvPr>
              <p:cNvSpPr txBox="1">
                <a:spLocks noRot="1" noChangeAspect="1" noMove="1" noResize="1" noEditPoints="1" noAdjustHandles="1" noChangeArrowheads="1" noChangeShapeType="1" noTextEdit="1"/>
              </p:cNvSpPr>
              <p:nvPr/>
            </p:nvSpPr>
            <p:spPr>
              <a:xfrm>
                <a:off x="639978" y="4059829"/>
                <a:ext cx="10985133" cy="2381898"/>
              </a:xfrm>
              <a:prstGeom prst="rect">
                <a:avLst/>
              </a:prstGeom>
              <a:blipFill>
                <a:blip r:embed="rId7"/>
                <a:stretch>
                  <a:fillRect l="-610" t="-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6BA262-FE07-4261-662C-A15A7BE9A29A}"/>
                  </a:ext>
                </a:extLst>
              </p:cNvPr>
              <p:cNvSpPr txBox="1"/>
              <p:nvPr/>
            </p:nvSpPr>
            <p:spPr>
              <a:xfrm>
                <a:off x="4129422" y="5079298"/>
                <a:ext cx="6101122" cy="66851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𝐶𝐸</m:t>
                      </m:r>
                      <m:d>
                        <m:dPr>
                          <m:ctrlPr>
                            <a:rPr lang="en-US" sz="2000" i="1" smtClean="0">
                              <a:solidFill>
                                <a:schemeClr val="tx1"/>
                              </a:solidFill>
                              <a:latin typeface="Cambria Math" panose="02040503050406030204" pitchFamily="18" charset="0"/>
                            </a:rPr>
                          </m:ctrlPr>
                        </m:dPr>
                        <m:e>
                          <m:r>
                            <a:rPr lang="en-US" sz="2000" b="1" i="1" dirty="0" smtClean="0">
                              <a:ln w="12700">
                                <a:solidFill>
                                  <a:srgbClr val="461D7C"/>
                                </a:solidFill>
                              </a:ln>
                              <a:solidFill>
                                <a:srgbClr val="FDD023"/>
                              </a:solidFill>
                              <a:latin typeface="Cambria Math" panose="02040503050406030204" pitchFamily="18" charset="0"/>
                            </a:rPr>
                            <m:t>𝑻</m:t>
                          </m:r>
                          <m:r>
                            <a:rPr lang="en-US" sz="2000" b="0" i="1" smtClean="0">
                              <a:solidFill>
                                <a:schemeClr val="tx1"/>
                              </a:solidFill>
                              <a:latin typeface="Cambria Math" panose="02040503050406030204" pitchFamily="18" charset="0"/>
                            </a:rPr>
                            <m:t>,</m:t>
                          </m:r>
                          <m:r>
                            <a:rPr lang="en-US" sz="2000" b="1" i="1" dirty="0" smtClean="0">
                              <a:ln w="25400">
                                <a:noFill/>
                              </a:ln>
                              <a:solidFill>
                                <a:srgbClr val="C5050C"/>
                              </a:solidFill>
                              <a:latin typeface="Cambria Math" panose="02040503050406030204" pitchFamily="18" charset="0"/>
                            </a:rPr>
                            <m:t>𝑴</m:t>
                          </m:r>
                        </m:e>
                      </m:d>
                      <m:r>
                        <a:rPr lang="ar-AE" sz="2000" b="0"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a:rPr lang="en-US" sz="2000" b="0" i="0" smtClean="0">
                              <a:solidFill>
                                <a:schemeClr val="tx1"/>
                              </a:solidFill>
                              <a:latin typeface="Cambria Math" panose="02040503050406030204" pitchFamily="18" charset="0"/>
                            </a:rPr>
                            <m:t>2</m:t>
                          </m:r>
                        </m:den>
                      </m:f>
                      <m:func>
                        <m:funcPr>
                          <m:ctrlPr>
                            <a:rPr lang="en-US" sz="2000" i="1">
                              <a:solidFill>
                                <a:schemeClr val="tx1"/>
                              </a:solidFill>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b="0" smtClean="0">
                                  <a:solidFill>
                                    <a:schemeClr val="tx1"/>
                                  </a:solidFill>
                                  <a:latin typeface="Cambria Math" panose="02040503050406030204" pitchFamily="18" charset="0"/>
                                </a:rPr>
                                <m:t>log</m:t>
                              </m:r>
                            </m:e>
                            <m:sub>
                              <m:r>
                                <a:rPr lang="en-US" sz="2000" b="0" i="1" smtClean="0">
                                  <a:solidFill>
                                    <a:schemeClr val="tx1"/>
                                  </a:solidFill>
                                  <a:latin typeface="Cambria Math" panose="02040503050406030204" pitchFamily="18" charset="0"/>
                                </a:rPr>
                                <m:t>2</m:t>
                              </m:r>
                            </m:sub>
                          </m:sSub>
                        </m:fName>
                        <m:e>
                          <m:r>
                            <a:rPr lang="en-US" sz="2000" i="1" dirty="0">
                              <a:solidFill>
                                <a:schemeClr val="tx1"/>
                              </a:solidFill>
                              <a:latin typeface="Cambria Math" panose="02040503050406030204" pitchFamily="18" charset="0"/>
                            </a:rPr>
                            <m:t>𝑝</m:t>
                          </m:r>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53</m:t>
                              </m:r>
                            </m:e>
                          </m:d>
                          <m:r>
                            <a:rPr lang="ar-AE"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log</m:t>
                                  </m:r>
                                </m:e>
                                <m:sub>
                                  <m:r>
                                    <a:rPr lang="en-US" sz="2000" i="1">
                                      <a:latin typeface="Cambria Math" panose="02040503050406030204" pitchFamily="18" charset="0"/>
                                    </a:rPr>
                                    <m:t>2</m:t>
                                  </m:r>
                                </m:sub>
                              </m:sSub>
                            </m:fName>
                            <m:e>
                              <m:r>
                                <a:rPr lang="en-US" sz="2000" i="1" dirty="0">
                                  <a:latin typeface="Cambria Math" panose="02040503050406030204" pitchFamily="18" charset="0"/>
                                </a:rPr>
                                <m:t>𝑝</m:t>
                              </m:r>
                              <m:d>
                                <m:dPr>
                                  <m:ctrlPr>
                                    <a:rPr lang="en-US" sz="2000" i="1" dirty="0">
                                      <a:latin typeface="Cambria Math" panose="02040503050406030204" pitchFamily="18" charset="0"/>
                                    </a:rPr>
                                  </m:ctrlPr>
                                </m:dPr>
                                <m:e>
                                  <m:r>
                                    <a:rPr lang="en-US" sz="2000" i="1" dirty="0">
                                      <a:latin typeface="Cambria Math" panose="02040503050406030204" pitchFamily="18" charset="0"/>
                                    </a:rPr>
                                    <m:t>0</m:t>
                                  </m:r>
                                  <m:r>
                                    <a:rPr lang="en-US" sz="2000" i="1" dirty="0">
                                      <a:latin typeface="Cambria Math" panose="02040503050406030204" pitchFamily="18" charset="0"/>
                                    </a:rPr>
                                    <m:t>.</m:t>
                                  </m:r>
                                  <m:r>
                                    <a:rPr lang="en-US" sz="2000" b="0" i="1" dirty="0" smtClean="0">
                                      <a:latin typeface="Cambria Math" panose="02040503050406030204" pitchFamily="18" charset="0"/>
                                    </a:rPr>
                                    <m:t>47</m:t>
                                  </m:r>
                                </m:e>
                              </m:d>
                              <m:r>
                                <a:rPr lang="en-US" sz="2000" b="0" i="1" dirty="0" smtClean="0">
                                  <a:latin typeface="Cambria Math" panose="02040503050406030204" pitchFamily="18" charset="0"/>
                                </a:rPr>
                                <m:t>≈</m:t>
                              </m:r>
                            </m:e>
                          </m:func>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00</m:t>
                          </m:r>
                        </m:e>
                      </m:func>
                    </m:oMath>
                  </m:oMathPara>
                </a14:m>
                <a:endParaRPr lang="en-US" sz="2000" dirty="0"/>
              </a:p>
            </p:txBody>
          </p:sp>
        </mc:Choice>
        <mc:Fallback xmlns="">
          <p:sp>
            <p:nvSpPr>
              <p:cNvPr id="10" name="TextBox 9">
                <a:extLst>
                  <a:ext uri="{FF2B5EF4-FFF2-40B4-BE49-F238E27FC236}">
                    <a16:creationId xmlns:a16="http://schemas.microsoft.com/office/drawing/2014/main" id="{A56BA262-FE07-4261-662C-A15A7BE9A29A}"/>
                  </a:ext>
                </a:extLst>
              </p:cNvPr>
              <p:cNvSpPr txBox="1">
                <a:spLocks noRot="1" noChangeAspect="1" noMove="1" noResize="1" noEditPoints="1" noAdjustHandles="1" noChangeArrowheads="1" noChangeShapeType="1" noTextEdit="1"/>
              </p:cNvSpPr>
              <p:nvPr/>
            </p:nvSpPr>
            <p:spPr>
              <a:xfrm>
                <a:off x="4129422" y="5079298"/>
                <a:ext cx="6101122" cy="668516"/>
              </a:xfrm>
              <a:prstGeom prst="rect">
                <a:avLst/>
              </a:prstGeom>
              <a:blipFill>
                <a:blip r:embed="rId8"/>
                <a:stretch>
                  <a:fillRect/>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9D842-FDE3-1569-11B7-2667215C5906}"/>
              </a:ext>
            </a:extLst>
          </p:cNvPr>
          <p:cNvSpPr txBox="1"/>
          <p:nvPr/>
        </p:nvSpPr>
        <p:spPr>
          <a:xfrm>
            <a:off x="5071461" y="5884697"/>
            <a:ext cx="4351083" cy="646331"/>
          </a:xfrm>
          <a:prstGeom prst="rect">
            <a:avLst/>
          </a:prstGeom>
          <a:noFill/>
          <a:ln>
            <a:solidFill>
              <a:schemeClr val="bg2"/>
            </a:solidFill>
          </a:ln>
        </p:spPr>
        <p:txBody>
          <a:bodyPr wrap="square">
            <a:spAutoFit/>
          </a:bodyPr>
          <a:lstStyle/>
          <a:p>
            <a:r>
              <a:rPr lang="en-US" dirty="0"/>
              <a:t>If the ground truth itself is uncertain, even a perfect model will have “high” cross entropy.</a:t>
            </a:r>
          </a:p>
        </p:txBody>
      </p:sp>
    </p:spTree>
    <p:extLst>
      <p:ext uri="{BB962C8B-B14F-4D97-AF65-F5344CB8AC3E}">
        <p14:creationId xmlns:p14="http://schemas.microsoft.com/office/powerpoint/2010/main" val="169652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297EA-E845-32DB-AB00-11F1737C55D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02D6C3D-20BD-6B97-EAF1-06656105E162}"/>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Perplexity</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1CACB27-196E-5AEA-A28C-31ED9B41BE07}"/>
                  </a:ext>
                </a:extLst>
              </p:cNvPr>
              <p:cNvSpPr txBox="1">
                <a:spLocks/>
              </p:cNvSpPr>
              <p:nvPr/>
            </p:nvSpPr>
            <p:spPr>
              <a:xfrm>
                <a:off x="600273" y="940248"/>
                <a:ext cx="11040225" cy="1831921"/>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200" i="1" dirty="0">
                    <a:solidFill>
                      <a:schemeClr val="tx1"/>
                    </a:solidFill>
                  </a:rPr>
                  <a:t>Definition.</a:t>
                </a:r>
                <a:r>
                  <a:rPr lang="en-US" sz="2200" dirty="0">
                    <a:solidFill>
                      <a:schemeClr val="tx1"/>
                    </a:solidFill>
                  </a:rPr>
                  <a:t> </a:t>
                </a:r>
                <a:r>
                  <a:rPr lang="en-US" sz="2000" dirty="0"/>
                  <a:t>For two probability distributions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r>
                  <a:rPr lang="en-US" sz="2000" dirty="0"/>
                  <a:t> and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over the same set of outcomes, the </a:t>
                </a:r>
                <a:r>
                  <a:rPr lang="en-US" sz="2000" b="1" i="1" dirty="0"/>
                  <a:t>cross entropy</a:t>
                </a:r>
                <a:r>
                  <a:rPr lang="en-US" sz="2000" i="1" dirty="0"/>
                  <a:t> </a:t>
                </a:r>
                <a:r>
                  <a:rPr lang="en-US" sz="2000" dirty="0"/>
                  <a:t>of </a:t>
                </a:r>
                <a14:m>
                  <m:oMath xmlns:m="http://schemas.openxmlformats.org/officeDocument/2006/math">
                    <m:r>
                      <a:rPr lang="en-US" sz="2000" b="1" i="1" dirty="0" smtClean="0">
                        <a:ln w="12700">
                          <a:solidFill>
                            <a:srgbClr val="461D7C"/>
                          </a:solidFill>
                        </a:ln>
                        <a:solidFill>
                          <a:srgbClr val="FDD023"/>
                        </a:solidFill>
                        <a:latin typeface="Cambria Math" panose="02040503050406030204" pitchFamily="18" charset="0"/>
                      </a:rPr>
                      <m:t>𝑻</m:t>
                    </m:r>
                  </m:oMath>
                </a14:m>
                <a:r>
                  <a:rPr lang="en-US" sz="2000" dirty="0"/>
                  <a:t> with respect to </a:t>
                </a:r>
                <a14:m>
                  <m:oMath xmlns:m="http://schemas.openxmlformats.org/officeDocument/2006/math">
                    <m:r>
                      <a:rPr lang="en-US" sz="2000" b="1" i="1" dirty="0" smtClean="0">
                        <a:ln w="25400">
                          <a:noFill/>
                        </a:ln>
                        <a:solidFill>
                          <a:srgbClr val="C5050C"/>
                        </a:solidFill>
                        <a:latin typeface="Cambria Math" panose="02040503050406030204" pitchFamily="18" charset="0"/>
                      </a:rPr>
                      <m:t>𝑴</m:t>
                    </m:r>
                  </m:oMath>
                </a14:m>
                <a:r>
                  <a:rPr lang="en-US" sz="2000" dirty="0"/>
                  <a:t> is given by</a:t>
                </a:r>
              </a:p>
              <a:p>
                <a:pPr algn="l"/>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𝑃𝑒𝑟𝑝𝑙𝑒𝑥𝑖𝑡𝑦</m:t>
                      </m:r>
                      <m:d>
                        <m:dPr>
                          <m:ctrlPr>
                            <a:rPr lang="en-US" i="1" smtClean="0">
                              <a:solidFill>
                                <a:schemeClr val="tx1"/>
                              </a:solidFill>
                              <a:latin typeface="Cambria Math" panose="02040503050406030204" pitchFamily="18" charset="0"/>
                            </a:rPr>
                          </m:ctrlPr>
                        </m:dPr>
                        <m:e>
                          <m:r>
                            <a:rPr lang="en-US" b="1" i="1" dirty="0" smtClean="0">
                              <a:ln w="12700">
                                <a:solidFill>
                                  <a:srgbClr val="461D7C"/>
                                </a:solidFill>
                              </a:ln>
                              <a:solidFill>
                                <a:srgbClr val="FDD023"/>
                              </a:solidFill>
                              <a:latin typeface="Cambria Math" panose="02040503050406030204" pitchFamily="18" charset="0"/>
                            </a:rPr>
                            <m:t>𝑻</m:t>
                          </m:r>
                          <m:r>
                            <a:rPr lang="en-US" b="1" i="1" smtClean="0">
                              <a:solidFill>
                                <a:schemeClr val="tx1"/>
                              </a:solidFill>
                              <a:latin typeface="Cambria Math" panose="02040503050406030204" pitchFamily="18" charset="0"/>
                            </a:rPr>
                            <m:t>,</m:t>
                          </m:r>
                          <m:r>
                            <a:rPr lang="en-US" b="1" i="1" dirty="0" smtClean="0">
                              <a:ln w="25400">
                                <a:noFill/>
                              </a:ln>
                              <a:solidFill>
                                <a:srgbClr val="C5050C"/>
                              </a:solidFill>
                              <a:latin typeface="Cambria Math" panose="02040503050406030204" pitchFamily="18" charset="0"/>
                            </a:rPr>
                            <m:t>𝑴</m:t>
                          </m:r>
                        </m:e>
                      </m:d>
                      <m:r>
                        <a:rPr lang="ar-AE"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0"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𝐶𝐸</m:t>
                          </m:r>
                          <m:d>
                            <m:dPr>
                              <m:ctrlPr>
                                <a:rPr lang="en-US" i="1">
                                  <a:solidFill>
                                    <a:schemeClr val="tx1"/>
                                  </a:solidFill>
                                  <a:latin typeface="Cambria Math" panose="02040503050406030204" pitchFamily="18" charset="0"/>
                                </a:rPr>
                              </m:ctrlPr>
                            </m:dPr>
                            <m:e>
                              <m:r>
                                <a:rPr lang="en-US" b="1" i="1" dirty="0" smtClean="0">
                                  <a:ln w="12700">
                                    <a:solidFill>
                                      <a:srgbClr val="461D7C"/>
                                    </a:solidFill>
                                  </a:ln>
                                  <a:solidFill>
                                    <a:srgbClr val="FDD023"/>
                                  </a:solidFill>
                                  <a:latin typeface="Cambria Math" panose="02040503050406030204" pitchFamily="18" charset="0"/>
                                </a:rPr>
                                <m:t>𝑻</m:t>
                              </m:r>
                              <m:r>
                                <a:rPr lang="en-US" b="1" i="1">
                                  <a:solidFill>
                                    <a:schemeClr val="tx1"/>
                                  </a:solidFill>
                                  <a:latin typeface="Cambria Math" panose="02040503050406030204" pitchFamily="18" charset="0"/>
                                </a:rPr>
                                <m:t>,</m:t>
                              </m:r>
                              <m:r>
                                <a:rPr lang="en-US" b="1" i="1" dirty="0" smtClean="0">
                                  <a:ln w="25400">
                                    <a:noFill/>
                                  </a:ln>
                                  <a:solidFill>
                                    <a:srgbClr val="C5050C"/>
                                  </a:solidFill>
                                  <a:latin typeface="Cambria Math" panose="02040503050406030204" pitchFamily="18" charset="0"/>
                                </a:rPr>
                                <m:t>𝑴</m:t>
                              </m:r>
                            </m:e>
                          </m:d>
                        </m:sup>
                      </m:sSup>
                    </m:oMath>
                  </m:oMathPara>
                </a14:m>
                <a:endParaRPr lang="ar-AE" sz="2000" dirty="0"/>
              </a:p>
              <a:p>
                <a:pPr algn="l"/>
                <a:r>
                  <a:rPr lang="en-US" sz="2000" dirty="0"/>
                  <a:t>where </a:t>
                </a:r>
                <a14:m>
                  <m:oMath xmlns:m="http://schemas.openxmlformats.org/officeDocument/2006/math">
                    <m:r>
                      <a:rPr lang="en-US" sz="2000" i="1">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r>
                          <a:rPr lang="en-US" sz="2000" b="1" i="1" dirty="0" smtClean="0">
                            <a:ln w="12700">
                              <a:solidFill>
                                <a:srgbClr val="461D7C"/>
                              </a:solidFill>
                            </a:ln>
                            <a:solidFill>
                              <a:srgbClr val="FDD023"/>
                            </a:solidFill>
                            <a:latin typeface="Cambria Math" panose="02040503050406030204" pitchFamily="18" charset="0"/>
                          </a:rPr>
                          <m:t>𝑻</m:t>
                        </m:r>
                        <m:r>
                          <a:rPr lang="en-US" sz="2000" b="1" i="1">
                            <a:solidFill>
                              <a:schemeClr val="tx1"/>
                            </a:solidFill>
                            <a:latin typeface="Cambria Math" panose="02040503050406030204" pitchFamily="18" charset="0"/>
                          </a:rPr>
                          <m:t>,</m:t>
                        </m:r>
                        <m:r>
                          <a:rPr lang="en-US" sz="2000" b="1" i="1" dirty="0" smtClean="0">
                            <a:ln w="25400">
                              <a:noFill/>
                            </a:ln>
                            <a:solidFill>
                              <a:srgbClr val="C5050C"/>
                            </a:solidFill>
                            <a:latin typeface="Cambria Math" panose="02040503050406030204" pitchFamily="18" charset="0"/>
                          </a:rPr>
                          <m:t>𝑴</m:t>
                        </m:r>
                      </m:e>
                    </m:d>
                    <m:r>
                      <a:rPr lang="ar-AE" sz="2000">
                        <a:solidFill>
                          <a:schemeClr val="tx1"/>
                        </a:solidFill>
                        <a:latin typeface="Cambria Math" panose="02040503050406030204" pitchFamily="18" charset="0"/>
                      </a:rPr>
                      <m:t>=−</m:t>
                    </m:r>
                    <m:nary>
                      <m:naryPr>
                        <m:chr m:val="∑"/>
                        <m:grow m:val="on"/>
                        <m:ctrlPr>
                          <a:rPr lang="ar-AE" sz="2000" i="1">
                            <a:latin typeface="Cambria Math" panose="02040503050406030204" pitchFamily="18" charset="0"/>
                          </a:rPr>
                        </m:ctrlPr>
                      </m:naryPr>
                      <m:sub>
                        <m:r>
                          <a:rPr lang="ar-AE" sz="2000" i="1">
                            <a:latin typeface="Cambria Math" panose="02040503050406030204" pitchFamily="18" charset="0"/>
                          </a:rPr>
                          <m:t>𝑖</m:t>
                        </m:r>
                        <m:r>
                          <a:rPr lang="ar-AE" sz="2000">
                            <a:latin typeface="Cambria Math" panose="02040503050406030204" pitchFamily="18" charset="0"/>
                          </a:rPr>
                          <m:t>=</m:t>
                        </m:r>
                        <m:r>
                          <a:rPr lang="ar-AE" sz="2000">
                            <a:latin typeface="Cambria Math" panose="02040503050406030204" pitchFamily="18" charset="0"/>
                          </a:rPr>
                          <m:t>1</m:t>
                        </m:r>
                      </m:sub>
                      <m:sup>
                        <m:r>
                          <a:rPr lang="ar-AE" sz="2000" i="1">
                            <a:latin typeface="Cambria Math" panose="02040503050406030204" pitchFamily="18" charset="0"/>
                          </a:rPr>
                          <m:t>𝐾</m:t>
                        </m:r>
                      </m:sup>
                      <m:e>
                        <m:sSub>
                          <m:sSubPr>
                            <m:ctrlPr>
                              <a:rPr lang="ar-AE" sz="2000" i="1">
                                <a:latin typeface="Cambria Math" panose="02040503050406030204" pitchFamily="18" charset="0"/>
                              </a:rPr>
                            </m:ctrlPr>
                          </m:sSubPr>
                          <m:e>
                            <m:r>
                              <a:rPr lang="ar-AE" sz="2000" i="1">
                                <a:solidFill>
                                  <a:srgbClr val="461D7C"/>
                                </a:solidFill>
                                <a:latin typeface="Cambria Math" panose="02040503050406030204" pitchFamily="18" charset="0"/>
                              </a:rPr>
                              <m:t>𝑝</m:t>
                            </m:r>
                          </m:e>
                          <m:sub>
                            <m:sSub>
                              <m:sSubPr>
                                <m:ctrlPr>
                                  <a:rPr lang="ar-AE" sz="2000" i="1">
                                    <a:solidFill>
                                      <a:schemeClr val="tx1"/>
                                    </a:solidFill>
                                    <a:latin typeface="Cambria Math" panose="02040503050406030204" pitchFamily="18" charset="0"/>
                                  </a:rPr>
                                </m:ctrlPr>
                              </m:sSubPr>
                              <m:e>
                                <m:r>
                                  <a:rPr lang="ar-AE" sz="2000" i="1">
                                    <a:solidFill>
                                      <a:schemeClr val="tx1"/>
                                    </a:solidFill>
                                    <a:latin typeface="Cambria Math" panose="02040503050406030204" pitchFamily="18" charset="0"/>
                                  </a:rPr>
                                  <m:t>𝑐</m:t>
                                </m:r>
                              </m:e>
                              <m:sub>
                                <m:r>
                                  <a:rPr lang="ar-AE" sz="2000" i="1">
                                    <a:solidFill>
                                      <a:schemeClr val="tx1"/>
                                    </a:solidFill>
                                    <a:latin typeface="Cambria Math" panose="02040503050406030204" pitchFamily="18" charset="0"/>
                                  </a:rPr>
                                  <m:t>𝑖</m:t>
                                </m:r>
                              </m:sub>
                            </m:sSub>
                          </m:sub>
                        </m:sSub>
                        <m:func>
                          <m:funcPr>
                            <m:ctrlPr>
                              <a:rPr lang="en-US" sz="2000" i="1">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log</m:t>
                                </m:r>
                              </m:e>
                              <m:sub>
                                <m:r>
                                  <a:rPr lang="en-US" sz="2000" i="1">
                                    <a:solidFill>
                                      <a:schemeClr val="tx1"/>
                                    </a:solidFill>
                                    <a:latin typeface="Cambria Math" panose="02040503050406030204" pitchFamily="18" charset="0"/>
                                  </a:rPr>
                                  <m:t>2</m:t>
                                </m:r>
                              </m:sub>
                            </m:sSub>
                          </m:fName>
                          <m:e>
                            <m:sSub>
                              <m:sSubPr>
                                <m:ctrlPr>
                                  <a:rPr lang="ar-AE" sz="2000" i="1">
                                    <a:latin typeface="Cambria Math" panose="02040503050406030204" pitchFamily="18" charset="0"/>
                                  </a:rPr>
                                </m:ctrlPr>
                              </m:sSubPr>
                              <m:e>
                                <m:r>
                                  <a:rPr lang="ar-AE" sz="2000" i="1">
                                    <a:solidFill>
                                      <a:srgbClr val="C5050C"/>
                                    </a:solidFill>
                                    <a:latin typeface="Cambria Math" panose="02040503050406030204" pitchFamily="18" charset="0"/>
                                  </a:rPr>
                                  <m:t>𝑞</m:t>
                                </m:r>
                              </m:e>
                              <m:sub>
                                <m:sSub>
                                  <m:sSubPr>
                                    <m:ctrlPr>
                                      <a:rPr lang="ar-AE" sz="2000" i="1">
                                        <a:solidFill>
                                          <a:schemeClr val="tx1"/>
                                        </a:solidFill>
                                        <a:latin typeface="Cambria Math" panose="02040503050406030204" pitchFamily="18" charset="0"/>
                                      </a:rPr>
                                    </m:ctrlPr>
                                  </m:sSubPr>
                                  <m:e>
                                    <m:r>
                                      <a:rPr lang="ar-AE" sz="2000" i="1">
                                        <a:solidFill>
                                          <a:schemeClr val="tx1"/>
                                        </a:solidFill>
                                        <a:latin typeface="Cambria Math" panose="02040503050406030204" pitchFamily="18" charset="0"/>
                                      </a:rPr>
                                      <m:t>𝑐</m:t>
                                    </m:r>
                                  </m:e>
                                  <m:sub>
                                    <m:r>
                                      <a:rPr lang="ar-AE" sz="2000" i="1">
                                        <a:solidFill>
                                          <a:schemeClr val="tx1"/>
                                        </a:solidFill>
                                        <a:latin typeface="Cambria Math" panose="02040503050406030204" pitchFamily="18" charset="0"/>
                                      </a:rPr>
                                      <m:t>𝑖</m:t>
                                    </m:r>
                                  </m:sub>
                                </m:sSub>
                              </m:sub>
                            </m:sSub>
                          </m:e>
                        </m:func>
                      </m:e>
                    </m:nary>
                  </m:oMath>
                </a14:m>
                <a:r>
                  <a:rPr lang="en-US" dirty="0"/>
                  <a:t>.</a:t>
                </a:r>
                <a:endParaRPr lang="ar-AE" dirty="0"/>
              </a:p>
            </p:txBody>
          </p:sp>
        </mc:Choice>
        <mc:Fallback xmlns="">
          <p:sp>
            <p:nvSpPr>
              <p:cNvPr id="12" name="Content Placeholder 2">
                <a:extLst>
                  <a:ext uri="{FF2B5EF4-FFF2-40B4-BE49-F238E27FC236}">
                    <a16:creationId xmlns:a16="http://schemas.microsoft.com/office/drawing/2014/main" id="{E1CACB27-196E-5AEA-A28C-31ED9B41BE07}"/>
                  </a:ext>
                </a:extLst>
              </p:cNvPr>
              <p:cNvSpPr txBox="1">
                <a:spLocks noRot="1" noChangeAspect="1" noMove="1" noResize="1" noEditPoints="1" noAdjustHandles="1" noChangeArrowheads="1" noChangeShapeType="1" noTextEdit="1"/>
              </p:cNvSpPr>
              <p:nvPr/>
            </p:nvSpPr>
            <p:spPr>
              <a:xfrm>
                <a:off x="600273" y="940248"/>
                <a:ext cx="11040225" cy="1831921"/>
              </a:xfrm>
              <a:prstGeom prst="rect">
                <a:avLst/>
              </a:prstGeom>
              <a:blipFill>
                <a:blip r:embed="rId2"/>
                <a:stretch>
                  <a:fillRect l="-606" t="-3607"/>
                </a:stretch>
              </a:blipFill>
              <a:ln w="25400">
                <a:solidFill>
                  <a:schemeClr val="tx1"/>
                </a:solid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BE622B1A-D44A-C9DD-2DDA-D723B177C1D2}"/>
              </a:ext>
            </a:extLst>
          </p:cNvPr>
          <p:cNvSpPr txBox="1"/>
          <p:nvPr/>
        </p:nvSpPr>
        <p:spPr>
          <a:xfrm>
            <a:off x="792374" y="3282381"/>
            <a:ext cx="5491547" cy="1015663"/>
          </a:xfrm>
          <a:prstGeom prst="rect">
            <a:avLst/>
          </a:prstGeom>
          <a:noFill/>
          <a:ln>
            <a:noFill/>
          </a:ln>
        </p:spPr>
        <p:txBody>
          <a:bodyPr wrap="square">
            <a:spAutoFit/>
          </a:bodyPr>
          <a:lstStyle/>
          <a:p>
            <a:r>
              <a:rPr lang="en-US" sz="2000" dirty="0"/>
              <a:t>Perplexity is a transformation of the measurement into a more intuitive scale. It is widely used for evaluating language models in NLP.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1184B69-9FDD-6E68-CB14-3BA1EA354B04}"/>
                  </a:ext>
                </a:extLst>
              </p:cNvPr>
              <p:cNvSpPr txBox="1"/>
              <p:nvPr/>
            </p:nvSpPr>
            <p:spPr>
              <a:xfrm>
                <a:off x="1933658" y="5316088"/>
                <a:ext cx="75454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𝐶𝐸</m:t>
                      </m:r>
                    </m:oMath>
                  </m:oMathPara>
                </a14:m>
                <a:endParaRPr lang="en-US" sz="2000" dirty="0"/>
              </a:p>
            </p:txBody>
          </p:sp>
        </mc:Choice>
        <mc:Fallback xmlns="">
          <p:sp>
            <p:nvSpPr>
              <p:cNvPr id="2" name="TextBox 1">
                <a:extLst>
                  <a:ext uri="{FF2B5EF4-FFF2-40B4-BE49-F238E27FC236}">
                    <a16:creationId xmlns:a16="http://schemas.microsoft.com/office/drawing/2014/main" id="{A1184B69-9FDD-6E68-CB14-3BA1EA354B04}"/>
                  </a:ext>
                </a:extLst>
              </p:cNvPr>
              <p:cNvSpPr txBox="1">
                <a:spLocks noRot="1" noChangeAspect="1" noMove="1" noResize="1" noEditPoints="1" noAdjustHandles="1" noChangeArrowheads="1" noChangeShapeType="1" noTextEdit="1"/>
              </p:cNvSpPr>
              <p:nvPr/>
            </p:nvSpPr>
            <p:spPr>
              <a:xfrm>
                <a:off x="1933658" y="5316088"/>
                <a:ext cx="754542" cy="400110"/>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070CBF-CD70-3221-2E56-CE43D6CE62D4}"/>
                  </a:ext>
                </a:extLst>
              </p:cNvPr>
              <p:cNvSpPr txBox="1"/>
              <p:nvPr/>
            </p:nvSpPr>
            <p:spPr>
              <a:xfrm>
                <a:off x="1933657" y="5917752"/>
                <a:ext cx="1497061"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𝑃𝑒𝑟𝑝𝑙𝑒𝑥𝑖𝑡𝑦</m:t>
                      </m:r>
                    </m:oMath>
                  </m:oMathPara>
                </a14:m>
                <a:endParaRPr lang="en-US" sz="2000" dirty="0"/>
              </a:p>
            </p:txBody>
          </p:sp>
        </mc:Choice>
        <mc:Fallback xmlns="">
          <p:sp>
            <p:nvSpPr>
              <p:cNvPr id="3" name="TextBox 2">
                <a:extLst>
                  <a:ext uri="{FF2B5EF4-FFF2-40B4-BE49-F238E27FC236}">
                    <a16:creationId xmlns:a16="http://schemas.microsoft.com/office/drawing/2014/main" id="{1F070CBF-CD70-3221-2E56-CE43D6CE62D4}"/>
                  </a:ext>
                </a:extLst>
              </p:cNvPr>
              <p:cNvSpPr txBox="1">
                <a:spLocks noRot="1" noChangeAspect="1" noMove="1" noResize="1" noEditPoints="1" noAdjustHandles="1" noChangeArrowheads="1" noChangeShapeType="1" noTextEdit="1"/>
              </p:cNvSpPr>
              <p:nvPr/>
            </p:nvSpPr>
            <p:spPr>
              <a:xfrm>
                <a:off x="1933657" y="5917752"/>
                <a:ext cx="1497061" cy="400110"/>
              </a:xfrm>
              <a:prstGeom prst="rect">
                <a:avLst/>
              </a:prstGeom>
              <a:blipFill>
                <a:blip r:embed="rId4"/>
                <a:stretch>
                  <a:fillRect b="-15385"/>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7CD28F4B-409C-D95D-AEB6-F05F6938D922}"/>
              </a:ext>
            </a:extLst>
          </p:cNvPr>
          <p:cNvPicPr>
            <a:picLocks noChangeAspect="1"/>
          </p:cNvPicPr>
          <p:nvPr/>
        </p:nvPicPr>
        <p:blipFill>
          <a:blip r:embed="rId5"/>
          <a:stretch>
            <a:fillRect/>
          </a:stretch>
        </p:blipFill>
        <p:spPr>
          <a:xfrm>
            <a:off x="6912034" y="3172714"/>
            <a:ext cx="5129313" cy="3441706"/>
          </a:xfrm>
          <a:prstGeom prst="rect">
            <a:avLst/>
          </a:prstGeom>
        </p:spPr>
      </p:pic>
      <p:sp>
        <p:nvSpPr>
          <p:cNvPr id="7" name="TextBox 6">
            <a:extLst>
              <a:ext uri="{FF2B5EF4-FFF2-40B4-BE49-F238E27FC236}">
                <a16:creationId xmlns:a16="http://schemas.microsoft.com/office/drawing/2014/main" id="{82BD38F8-BD0B-E7F5-1682-4FFBFB22A352}"/>
              </a:ext>
            </a:extLst>
          </p:cNvPr>
          <p:cNvSpPr txBox="1"/>
          <p:nvPr/>
        </p:nvSpPr>
        <p:spPr>
          <a:xfrm>
            <a:off x="1665524" y="4808256"/>
            <a:ext cx="2411464" cy="400110"/>
          </a:xfrm>
          <a:prstGeom prst="rect">
            <a:avLst/>
          </a:prstGeom>
          <a:noFill/>
          <a:ln>
            <a:noFill/>
          </a:ln>
        </p:spPr>
        <p:txBody>
          <a:bodyPr wrap="square">
            <a:spAutoFit/>
          </a:bodyPr>
          <a:lstStyle/>
          <a:p>
            <a:r>
              <a:rPr lang="en-US" sz="2000" dirty="0"/>
              <a:t>Co-domains (ranges)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9D7B56-9FCA-A6B5-596D-D1256162B068}"/>
                  </a:ext>
                </a:extLst>
              </p:cNvPr>
              <p:cNvSpPr txBox="1"/>
              <p:nvPr/>
            </p:nvSpPr>
            <p:spPr>
              <a:xfrm>
                <a:off x="3796834" y="5316088"/>
                <a:ext cx="75454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F59D7B56-9FCA-A6B5-596D-D1256162B068}"/>
                  </a:ext>
                </a:extLst>
              </p:cNvPr>
              <p:cNvSpPr txBox="1">
                <a:spLocks noRot="1" noChangeAspect="1" noMove="1" noResize="1" noEditPoints="1" noAdjustHandles="1" noChangeArrowheads="1" noChangeShapeType="1" noTextEdit="1"/>
              </p:cNvSpPr>
              <p:nvPr/>
            </p:nvSpPr>
            <p:spPr>
              <a:xfrm>
                <a:off x="3796834" y="5316088"/>
                <a:ext cx="754542" cy="400110"/>
              </a:xfrm>
              <a:prstGeom prst="rect">
                <a:avLst/>
              </a:prstGeom>
              <a:blipFill>
                <a:blip r:embed="rId6"/>
                <a:stretch>
                  <a:fillRect l="-4032" r="-13710" b="-151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2CC7E-9E63-6F97-0647-1FE4B10BFA38}"/>
                  </a:ext>
                </a:extLst>
              </p:cNvPr>
              <p:cNvSpPr txBox="1"/>
              <p:nvPr/>
            </p:nvSpPr>
            <p:spPr>
              <a:xfrm>
                <a:off x="3796834" y="5927544"/>
                <a:ext cx="75454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0352CC7E-9E63-6F97-0647-1FE4B10BFA38}"/>
                  </a:ext>
                </a:extLst>
              </p:cNvPr>
              <p:cNvSpPr txBox="1">
                <a:spLocks noRot="1" noChangeAspect="1" noMove="1" noResize="1" noEditPoints="1" noAdjustHandles="1" noChangeArrowheads="1" noChangeShapeType="1" noTextEdit="1"/>
              </p:cNvSpPr>
              <p:nvPr/>
            </p:nvSpPr>
            <p:spPr>
              <a:xfrm>
                <a:off x="3796834" y="5927544"/>
                <a:ext cx="754542" cy="400110"/>
              </a:xfrm>
              <a:prstGeom prst="rect">
                <a:avLst/>
              </a:prstGeom>
              <a:blipFill>
                <a:blip r:embed="rId7"/>
                <a:stretch>
                  <a:fillRect l="-4032" r="-13710" b="-1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5157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955B9-C8FE-FB7F-C754-605C96673C8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1E4615B9-7868-D8D5-4BB4-AEB710008032}"/>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Perplexity (for NLP)</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CCEAD09E-8716-EA13-FC10-99D908BC36ED}"/>
                  </a:ext>
                </a:extLst>
              </p:cNvPr>
              <p:cNvSpPr txBox="1">
                <a:spLocks/>
              </p:cNvSpPr>
              <p:nvPr/>
            </p:nvSpPr>
            <p:spPr>
              <a:xfrm>
                <a:off x="1374973" y="1879666"/>
                <a:ext cx="9791700" cy="3098668"/>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b="1" i="1" dirty="0">
                    <a:solidFill>
                      <a:schemeClr val="tx1"/>
                    </a:solidFill>
                  </a:rPr>
                  <a:t>Definition. </a:t>
                </a:r>
                <a:r>
                  <a:rPr lang="en-US" sz="2200" dirty="0">
                    <a:solidFill>
                      <a:schemeClr val="tx1"/>
                    </a:solidFill>
                  </a:rPr>
                  <a:t>Given a sequence of tokens </a:t>
                </a:r>
                <a14:m>
                  <m:oMath xmlns:m="http://schemas.openxmlformats.org/officeDocument/2006/math">
                    <m:r>
                      <a:rPr lang="en-US" sz="2200" i="1">
                        <a:solidFill>
                          <a:schemeClr val="tx1"/>
                        </a:solidFill>
                        <a:latin typeface="Cambria Math" panose="02040503050406030204" pitchFamily="18" charset="0"/>
                      </a:rPr>
                      <m:t>𝑊</m:t>
                    </m:r>
                    <m:r>
                      <a:rPr lang="en-US" sz="2200">
                        <a:solidFill>
                          <a:schemeClr val="tx1"/>
                        </a:solidFill>
                        <a:latin typeface="Cambria Math" panose="02040503050406030204" pitchFamily="18" charset="0"/>
                      </a:rPr>
                      <m:t>=</m:t>
                    </m:r>
                    <m:d>
                      <m:dPr>
                        <m:ctrlPr>
                          <a:rPr lang="en-US" sz="2200" i="1" smtClean="0">
                            <a:solidFill>
                              <a:schemeClr val="tx1"/>
                            </a:solidFill>
                            <a:latin typeface="Cambria Math" panose="02040503050406030204" pitchFamily="18" charset="0"/>
                          </a:rPr>
                        </m:ctrlPr>
                      </m:dPr>
                      <m:e>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𝑛</m:t>
                            </m:r>
                          </m:sub>
                        </m:sSub>
                      </m:e>
                    </m:d>
                  </m:oMath>
                </a14:m>
                <a:r>
                  <a:rPr lang="en-US" sz="2200" dirty="0">
                    <a:solidFill>
                      <a:schemeClr val="tx1"/>
                    </a:solidFill>
                  </a:rPr>
                  <a:t> and a language model that assigns conditional probabilities </a:t>
                </a:r>
                <a14:m>
                  <m:oMath xmlns:m="http://schemas.openxmlformats.org/officeDocument/2006/math">
                    <m:r>
                      <a:rPr lang="en-US" sz="2200" b="0" i="1" smtClean="0">
                        <a:solidFill>
                          <a:schemeClr val="tx1"/>
                        </a:solidFill>
                        <a:latin typeface="Cambria Math" panose="02040503050406030204" pitchFamily="18" charset="0"/>
                      </a:rPr>
                      <m:t>𝑃</m:t>
                    </m:r>
                    <m:d>
                      <m:dPr>
                        <m:ctrlPr>
                          <a:rPr lang="en-US" sz="2200" b="0" i="1" smtClean="0">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𝑤</m:t>
                            </m:r>
                          </m:e>
                          <m:sub>
                            <m:r>
                              <a:rPr lang="en-US" sz="2200" i="1">
                                <a:solidFill>
                                  <a:schemeClr val="tx1"/>
                                </a:solidFill>
                                <a:latin typeface="Cambria Math" panose="02040503050406030204" pitchFamily="18" charset="0"/>
                              </a:rPr>
                              <m:t>𝑖</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𝑤</m:t>
                            </m:r>
                          </m:e>
                          <m:sub>
                            <m:r>
                              <a:rPr lang="en-US" sz="2200" i="1">
                                <a:solidFill>
                                  <a:schemeClr val="tx1"/>
                                </a:solidFill>
                                <a:latin typeface="Cambria Math" panose="02040503050406030204" pitchFamily="18" charset="0"/>
                              </a:rPr>
                              <m:t>1</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𝑤</m:t>
                            </m:r>
                          </m:e>
                          <m:sub>
                            <m:r>
                              <a:rPr lang="en-US" sz="2200" i="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1</m:t>
                            </m:r>
                          </m:sub>
                        </m:sSub>
                      </m:e>
                    </m:d>
                  </m:oMath>
                </a14:m>
                <a:r>
                  <a:rPr lang="en-US" sz="2200" dirty="0">
                    <a:solidFill>
                      <a:schemeClr val="tx1"/>
                    </a:solidFill>
                  </a:rPr>
                  <a:t>, the </a:t>
                </a:r>
                <a:r>
                  <a:rPr lang="en-US" sz="2200" b="1" i="1" dirty="0">
                    <a:solidFill>
                      <a:schemeClr val="tx1"/>
                    </a:solidFill>
                  </a:rPr>
                  <a:t>perplexity</a:t>
                </a:r>
                <a:r>
                  <a:rPr lang="en-US" sz="2200" dirty="0">
                    <a:solidFill>
                      <a:schemeClr val="tx1"/>
                    </a:solidFill>
                  </a:rPr>
                  <a:t> of the model on this sequence is given by:</a:t>
                </a:r>
              </a:p>
              <a:p>
                <a:pPr algn="l"/>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𝑃𝑒𝑟𝑝𝑙𝑒𝑥𝑖𝑡𝑦</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𝑊</m:t>
                          </m:r>
                        </m:e>
                      </m:d>
                      <m:r>
                        <a:rPr lang="ar-AE" sz="200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a:solidFill>
                                <a:schemeClr val="tx1"/>
                              </a:solidFill>
                              <a:latin typeface="Cambria Math" panose="02040503050406030204" pitchFamily="18" charset="0"/>
                            </a:rPr>
                            <m:t>2</m:t>
                          </m:r>
                        </m:e>
                        <m:sup>
                          <m:r>
                            <a:rPr lang="en-US" sz="2000" i="1">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𝑊</m:t>
                              </m:r>
                            </m:e>
                          </m:d>
                        </m:sup>
                      </m:sSup>
                    </m:oMath>
                  </m:oMathPara>
                </a14:m>
                <a:endParaRPr lang="en-US" sz="2200" dirty="0">
                  <a:solidFill>
                    <a:schemeClr val="tx1"/>
                  </a:solidFill>
                </a:endParaRPr>
              </a:p>
              <a:p>
                <a:pPr algn="l">
                  <a:spcBef>
                    <a:spcPts val="1200"/>
                  </a:spcBef>
                  <a:spcAft>
                    <a:spcPts val="1800"/>
                  </a:spcAft>
                </a:pPr>
                <a:r>
                  <a:rPr lang="en-US" sz="2200" dirty="0">
                    <a:solidFill>
                      <a:schemeClr val="tx1"/>
                    </a:solidFill>
                  </a:rPr>
                  <a:t>where the cross entropy </a:t>
                </a:r>
                <a14:m>
                  <m:oMath xmlns:m="http://schemas.openxmlformats.org/officeDocument/2006/math">
                    <m:r>
                      <a:rPr lang="en-US" i="1">
                        <a:solidFill>
                          <a:schemeClr val="tx1"/>
                        </a:solidFill>
                        <a:latin typeface="Cambria Math" panose="02040503050406030204" pitchFamily="18" charset="0"/>
                      </a:rPr>
                      <m:t>𝐶𝐸</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𝑊</m:t>
                        </m:r>
                      </m:e>
                    </m:d>
                  </m:oMath>
                </a14:m>
                <a:r>
                  <a:rPr lang="en-US" sz="2200" dirty="0">
                    <a:solidFill>
                      <a:schemeClr val="tx1"/>
                    </a:solidFill>
                  </a:rPr>
                  <a:t> is defined as:</a:t>
                </a:r>
              </a:p>
              <a:p>
                <a:pPr algn="l"/>
                <a14:m>
                  <m:oMathPara xmlns:m="http://schemas.openxmlformats.org/officeDocument/2006/math">
                    <m:oMathParaPr>
                      <m:jc m:val="centerGroup"/>
                    </m:oMathParaPr>
                    <m:oMath xmlns:m="http://schemas.openxmlformats.org/officeDocument/2006/math">
                      <m:r>
                        <a:rPr lang="en-US" sz="2200" i="1">
                          <a:solidFill>
                            <a:schemeClr val="tx1"/>
                          </a:solidFill>
                          <a:latin typeface="Cambria Math" panose="02040503050406030204" pitchFamily="18" charset="0"/>
                        </a:rPr>
                        <m:t>𝐶𝐸</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𝑊</m:t>
                          </m:r>
                        </m:e>
                      </m:d>
                      <m:r>
                        <a:rPr lang="en-US" sz="2200">
                          <a:solidFill>
                            <a:schemeClr val="tx1"/>
                          </a:solidFill>
                          <a:latin typeface="Cambria Math" panose="02040503050406030204" pitchFamily="18" charset="0"/>
                        </a:rPr>
                        <m:t>=−</m:t>
                      </m:r>
                      <m:f>
                        <m:fPr>
                          <m:ctrlPr>
                            <a:rPr lang="ar-AE" sz="2200" i="1">
                              <a:solidFill>
                                <a:schemeClr val="tx1"/>
                              </a:solidFill>
                              <a:latin typeface="Cambria Math" panose="02040503050406030204" pitchFamily="18" charset="0"/>
                            </a:rPr>
                          </m:ctrlPr>
                        </m:fPr>
                        <m:num>
                          <m:r>
                            <a:rPr lang="ar-AE" sz="2200">
                              <a:solidFill>
                                <a:schemeClr val="tx1"/>
                              </a:solidFill>
                              <a:latin typeface="Cambria Math" panose="02040503050406030204" pitchFamily="18" charset="0"/>
                            </a:rPr>
                            <m:t>1</m:t>
                          </m:r>
                        </m:num>
                        <m:den>
                          <m:r>
                            <a:rPr lang="en-US" sz="2200" b="0" i="1" smtClean="0">
                              <a:solidFill>
                                <a:schemeClr val="tx1"/>
                              </a:solidFill>
                              <a:latin typeface="Cambria Math" panose="02040503050406030204" pitchFamily="18" charset="0"/>
                            </a:rPr>
                            <m:t>𝑛</m:t>
                          </m:r>
                        </m:den>
                      </m:f>
                      <m:nary>
                        <m:naryPr>
                          <m:chr m:val="∑"/>
                          <m:limLoc m:val="undOvr"/>
                          <m:ctrlPr>
                            <a:rPr lang="ar-AE" sz="2200" i="1">
                              <a:solidFill>
                                <a:schemeClr val="tx1"/>
                              </a:solidFill>
                              <a:latin typeface="Cambria Math" panose="02040503050406030204" pitchFamily="18" charset="0"/>
                            </a:rPr>
                          </m:ctrlPr>
                        </m:naryPr>
                        <m:sub>
                          <m:r>
                            <a:rPr lang="ar-AE" sz="2200">
                              <a:solidFill>
                                <a:schemeClr val="tx1"/>
                              </a:solidFill>
                              <a:latin typeface="Cambria Math" panose="02040503050406030204" pitchFamily="18" charset="0"/>
                            </a:rPr>
                            <m:t>𝑖</m:t>
                          </m:r>
                          <m:r>
                            <a:rPr lang="ar-AE" sz="2200">
                              <a:solidFill>
                                <a:schemeClr val="tx1"/>
                              </a:solidFill>
                              <a:latin typeface="Cambria Math" panose="02040503050406030204" pitchFamily="18" charset="0"/>
                            </a:rPr>
                            <m:t>=</m:t>
                          </m:r>
                          <m:r>
                            <a:rPr lang="ar-AE" sz="2200">
                              <a:solidFill>
                                <a:schemeClr val="tx1"/>
                              </a:solidFill>
                              <a:latin typeface="Cambria Math" panose="02040503050406030204" pitchFamily="18" charset="0"/>
                            </a:rPr>
                            <m:t>1</m:t>
                          </m:r>
                        </m:sub>
                        <m:sup>
                          <m:r>
                            <a:rPr lang="en-US" sz="2200" b="0" i="1" smtClean="0">
                              <a:solidFill>
                                <a:schemeClr val="tx1"/>
                              </a:solidFill>
                              <a:latin typeface="Cambria Math" panose="02040503050406030204" pitchFamily="18" charset="0"/>
                            </a:rPr>
                            <m:t>𝑛</m:t>
                          </m:r>
                        </m:sup>
                        <m:e>
                          <m:r>
                            <m:rPr>
                              <m:nor/>
                            </m:rPr>
                            <a:rPr lang="en-US" sz="2200">
                              <a:solidFill>
                                <a:schemeClr val="tx1"/>
                              </a:solidFill>
                            </a:rPr>
                            <m:t>log</m:t>
                          </m:r>
                        </m:e>
                      </m:nary>
                      <m:r>
                        <a:rPr lang="ar-AE" sz="2200">
                          <a:solidFill>
                            <a:schemeClr val="tx1"/>
                          </a:solidFill>
                          <a:latin typeface="Cambria Math" panose="02040503050406030204" pitchFamily="18" charset="0"/>
                        </a:rPr>
                        <m:t>𝑃</m:t>
                      </m:r>
                      <m:r>
                        <a:rPr lang="ar-AE" sz="2200">
                          <a:solidFill>
                            <a:schemeClr val="tx1"/>
                          </a:solidFill>
                          <a:latin typeface="Cambria Math" panose="02040503050406030204" pitchFamily="18" charset="0"/>
                        </a:rPr>
                        <m:t>(</m:t>
                      </m:r>
                      <m:sSub>
                        <m:sSubPr>
                          <m:ctrlPr>
                            <a:rPr lang="ar-AE" sz="2200" i="1">
                              <a:solidFill>
                                <a:schemeClr val="tx1"/>
                              </a:solidFill>
                              <a:latin typeface="Cambria Math" panose="02040503050406030204" pitchFamily="18" charset="0"/>
                            </a:rPr>
                          </m:ctrlPr>
                        </m:sSubPr>
                        <m:e>
                          <m:r>
                            <a:rPr lang="ar-AE" sz="2200">
                              <a:solidFill>
                                <a:schemeClr val="tx1"/>
                              </a:solidFill>
                              <a:latin typeface="Cambria Math" panose="02040503050406030204" pitchFamily="18" charset="0"/>
                            </a:rPr>
                            <m:t>𝑤</m:t>
                          </m:r>
                        </m:e>
                        <m:sub>
                          <m:r>
                            <a:rPr lang="ar-AE" sz="2200">
                              <a:solidFill>
                                <a:schemeClr val="tx1"/>
                              </a:solidFill>
                              <a:latin typeface="Cambria Math" panose="02040503050406030204" pitchFamily="18" charset="0"/>
                            </a:rPr>
                            <m:t>𝑖</m:t>
                          </m:r>
                        </m:sub>
                      </m:sSub>
                      <m:r>
                        <a:rPr lang="ar-AE" sz="220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m:rPr>
                              <m:sty m:val="p"/>
                            </m:rPr>
                            <a:rPr lang="en-US" sz="2200">
                              <a:solidFill>
                                <a:schemeClr val="tx1"/>
                              </a:solidFill>
                              <a:latin typeface="Cambria Math" panose="02040503050406030204" pitchFamily="18" charset="0"/>
                            </a:rPr>
                            <m:t>w</m:t>
                          </m:r>
                        </m:e>
                        <m:sub>
                          <m:r>
                            <a:rPr lang="en-US" sz="2200">
                              <a:solidFill>
                                <a:schemeClr val="tx1"/>
                              </a:solidFill>
                              <a:latin typeface="Cambria Math" panose="02040503050406030204" pitchFamily="18" charset="0"/>
                            </a:rPr>
                            <m:t>1</m:t>
                          </m:r>
                        </m:sub>
                      </m:sSub>
                      <m:r>
                        <a:rPr lang="en-US" sz="2200">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𝑤</m:t>
                          </m:r>
                        </m:e>
                        <m:sub>
                          <m:r>
                            <a:rPr lang="en-US" sz="2200" i="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1</m:t>
                          </m:r>
                        </m:sub>
                      </m:sSub>
                      <m:r>
                        <a:rPr lang="ar-AE" sz="2200">
                          <a:solidFill>
                            <a:schemeClr val="tx1"/>
                          </a:solidFill>
                          <a:latin typeface="Cambria Math" panose="02040503050406030204" pitchFamily="18" charset="0"/>
                        </a:rPr>
                        <m:t>)</m:t>
                      </m:r>
                    </m:oMath>
                  </m:oMathPara>
                </a14:m>
                <a:endParaRPr lang="ar-AE" sz="2200" b="1" dirty="0">
                  <a:solidFill>
                    <a:schemeClr val="tx1"/>
                  </a:solidFill>
                </a:endParaRPr>
              </a:p>
              <a:p>
                <a:pPr algn="l"/>
                <a:endParaRPr lang="ar-AE" sz="2200" dirty="0">
                  <a:solidFill>
                    <a:schemeClr val="tx1"/>
                  </a:solidFill>
                </a:endParaRPr>
              </a:p>
            </p:txBody>
          </p:sp>
        </mc:Choice>
        <mc:Fallback xmlns="">
          <p:sp>
            <p:nvSpPr>
              <p:cNvPr id="12" name="Content Placeholder 2">
                <a:extLst>
                  <a:ext uri="{FF2B5EF4-FFF2-40B4-BE49-F238E27FC236}">
                    <a16:creationId xmlns:a16="http://schemas.microsoft.com/office/drawing/2014/main" id="{CCEAD09E-8716-EA13-FC10-99D908BC36ED}"/>
                  </a:ext>
                </a:extLst>
              </p:cNvPr>
              <p:cNvSpPr txBox="1">
                <a:spLocks noRot="1" noChangeAspect="1" noMove="1" noResize="1" noEditPoints="1" noAdjustHandles="1" noChangeArrowheads="1" noChangeShapeType="1" noTextEdit="1"/>
              </p:cNvSpPr>
              <p:nvPr/>
            </p:nvSpPr>
            <p:spPr>
              <a:xfrm>
                <a:off x="1374973" y="1879666"/>
                <a:ext cx="9791700" cy="3098668"/>
              </a:xfrm>
              <a:prstGeom prst="rect">
                <a:avLst/>
              </a:prstGeom>
              <a:blipFill>
                <a:blip r:embed="rId2"/>
                <a:stretch>
                  <a:fillRect l="-683" t="-1754"/>
                </a:stretch>
              </a:blipFill>
              <a:ln w="25400">
                <a:solidFill>
                  <a:schemeClr val="tx1"/>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C9F1970-D33C-93E1-C3A5-170CC095D654}"/>
              </a:ext>
            </a:extLst>
          </p:cNvPr>
          <p:cNvGrpSpPr/>
          <p:nvPr/>
        </p:nvGrpSpPr>
        <p:grpSpPr>
          <a:xfrm>
            <a:off x="3907692" y="2910021"/>
            <a:ext cx="2696308" cy="1701344"/>
            <a:chOff x="3907692" y="2620565"/>
            <a:chExt cx="2696308" cy="1701344"/>
          </a:xfrm>
        </p:grpSpPr>
        <p:sp>
          <p:nvSpPr>
            <p:cNvPr id="17" name="Rectangle 16">
              <a:extLst>
                <a:ext uri="{FF2B5EF4-FFF2-40B4-BE49-F238E27FC236}">
                  <a16:creationId xmlns:a16="http://schemas.microsoft.com/office/drawing/2014/main" id="{79FDE395-2629-042A-B399-62A3C8064CE7}"/>
                </a:ext>
              </a:extLst>
            </p:cNvPr>
            <p:cNvSpPr/>
            <p:nvPr/>
          </p:nvSpPr>
          <p:spPr>
            <a:xfrm>
              <a:off x="3907692" y="3910103"/>
              <a:ext cx="967286" cy="411806"/>
            </a:xfrm>
            <a:prstGeom prst="rect">
              <a:avLst/>
            </a:prstGeom>
            <a:noFill/>
            <a:ln w="38100">
              <a:solidFill>
                <a:srgbClr val="461D7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DD58287-BCB2-F577-DDD9-646D6CE0A2E8}"/>
                </a:ext>
              </a:extLst>
            </p:cNvPr>
            <p:cNvSpPr/>
            <p:nvPr/>
          </p:nvSpPr>
          <p:spPr>
            <a:xfrm>
              <a:off x="4874978" y="2620565"/>
              <a:ext cx="1729022" cy="411806"/>
            </a:xfrm>
            <a:prstGeom prst="rect">
              <a:avLst/>
            </a:prstGeom>
            <a:noFill/>
            <a:ln w="38100">
              <a:solidFill>
                <a:srgbClr val="461D7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5B6D4AA-B1FC-AD2F-C773-C471433C06B9}"/>
                  </a:ext>
                </a:extLst>
              </p:cNvPr>
              <p:cNvSpPr/>
              <p:nvPr/>
            </p:nvSpPr>
            <p:spPr>
              <a:xfrm>
                <a:off x="5294526" y="5899709"/>
                <a:ext cx="6582376" cy="646045"/>
              </a:xfrm>
              <a:prstGeom prst="rect">
                <a:avLst/>
              </a:prstGeom>
              <a:noFill/>
              <a:ln w="38100">
                <a:solidFill>
                  <a:srgbClr val="461D7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 thought we defined cross entropy and hence perplexity using two distributions? A ground truth </a:t>
                </a:r>
                <a14:m>
                  <m:oMath xmlns:m="http://schemas.openxmlformats.org/officeDocument/2006/math">
                    <m:r>
                      <a:rPr lang="en-US" b="1" i="1" dirty="0" smtClean="0">
                        <a:ln w="12700">
                          <a:solidFill>
                            <a:srgbClr val="461D7C"/>
                          </a:solidFill>
                        </a:ln>
                        <a:solidFill>
                          <a:srgbClr val="FDD023"/>
                        </a:solidFill>
                        <a:latin typeface="Cambria Math" panose="02040503050406030204" pitchFamily="18" charset="0"/>
                      </a:rPr>
                      <m:t>𝑻</m:t>
                    </m:r>
                  </m:oMath>
                </a14:m>
                <a:r>
                  <a:rPr lang="en-US" dirty="0"/>
                  <a:t> and model </a:t>
                </a:r>
                <a14:m>
                  <m:oMath xmlns:m="http://schemas.openxmlformats.org/officeDocument/2006/math">
                    <m:r>
                      <a:rPr lang="en-US" b="1" i="1" dirty="0" smtClean="0">
                        <a:ln w="25400">
                          <a:noFill/>
                        </a:ln>
                        <a:solidFill>
                          <a:srgbClr val="C5050C"/>
                        </a:solidFill>
                        <a:latin typeface="Cambria Math" panose="02040503050406030204" pitchFamily="18" charset="0"/>
                      </a:rPr>
                      <m:t>𝑴</m:t>
                    </m:r>
                  </m:oMath>
                </a14:m>
                <a:r>
                  <a:rPr lang="en-US" dirty="0"/>
                  <a:t> for prediction.</a:t>
                </a:r>
              </a:p>
            </p:txBody>
          </p:sp>
        </mc:Choice>
        <mc:Fallback xmlns="">
          <p:sp>
            <p:nvSpPr>
              <p:cNvPr id="20" name="Rectangle 19">
                <a:extLst>
                  <a:ext uri="{FF2B5EF4-FFF2-40B4-BE49-F238E27FC236}">
                    <a16:creationId xmlns:a16="http://schemas.microsoft.com/office/drawing/2014/main" id="{C5B6D4AA-B1FC-AD2F-C773-C471433C06B9}"/>
                  </a:ext>
                </a:extLst>
              </p:cNvPr>
              <p:cNvSpPr>
                <a:spLocks noRot="1" noChangeAspect="1" noMove="1" noResize="1" noEditPoints="1" noAdjustHandles="1" noChangeArrowheads="1" noChangeShapeType="1" noTextEdit="1"/>
              </p:cNvSpPr>
              <p:nvPr/>
            </p:nvSpPr>
            <p:spPr>
              <a:xfrm>
                <a:off x="5294526" y="5899709"/>
                <a:ext cx="6582376" cy="646045"/>
              </a:xfrm>
              <a:prstGeom prst="rect">
                <a:avLst/>
              </a:prstGeom>
              <a:blipFill>
                <a:blip r:embed="rId3"/>
                <a:stretch>
                  <a:fillRect t="-1786" b="-10714"/>
                </a:stretch>
              </a:blipFill>
              <a:ln w="38100">
                <a:solidFill>
                  <a:srgbClr val="461D7C"/>
                </a:solidFill>
              </a:ln>
              <a:effectLst/>
            </p:spPr>
            <p:txBody>
              <a:bodyPr/>
              <a:lstStyle/>
              <a:p>
                <a:r>
                  <a:rPr lang="en-US">
                    <a:noFill/>
                  </a:rPr>
                  <a:t> </a:t>
                </a:r>
              </a:p>
            </p:txBody>
          </p:sp>
        </mc:Fallback>
      </mc:AlternateContent>
    </p:spTree>
    <p:extLst>
      <p:ext uri="{BB962C8B-B14F-4D97-AF65-F5344CB8AC3E}">
        <p14:creationId xmlns:p14="http://schemas.microsoft.com/office/powerpoint/2010/main" val="309170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97C10-5DDE-8EB9-936B-99077E7F77B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FC87ADA-E360-738D-4F8F-E9AE7C7F7636}"/>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Cross Entropy (for NLP)</a:t>
            </a:r>
          </a:p>
        </p:txBody>
      </p:sp>
      <p:pic>
        <p:nvPicPr>
          <p:cNvPr id="21" name="Picture 20">
            <a:extLst>
              <a:ext uri="{FF2B5EF4-FFF2-40B4-BE49-F238E27FC236}">
                <a16:creationId xmlns:a16="http://schemas.microsoft.com/office/drawing/2014/main" id="{01163B40-2777-A3D3-A573-7B81690FB385}"/>
              </a:ext>
            </a:extLst>
          </p:cNvPr>
          <p:cNvPicPr>
            <a:picLocks noChangeAspect="1"/>
          </p:cNvPicPr>
          <p:nvPr/>
        </p:nvPicPr>
        <p:blipFill>
          <a:blip r:embed="rId2"/>
          <a:stretch>
            <a:fillRect/>
          </a:stretch>
        </p:blipFill>
        <p:spPr>
          <a:xfrm>
            <a:off x="9552811" y="138073"/>
            <a:ext cx="2412974" cy="646332"/>
          </a:xfrm>
          <a:prstGeom prst="rect">
            <a:avLst/>
          </a:prstGeom>
        </p:spPr>
      </p:pic>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8F189710-3E0A-A8F6-7DD5-9B4E6B58C2A7}"/>
                  </a:ext>
                </a:extLst>
              </p:cNvPr>
              <p:cNvSpPr txBox="1">
                <a:spLocks/>
              </p:cNvSpPr>
              <p:nvPr/>
            </p:nvSpPr>
            <p:spPr>
              <a:xfrm>
                <a:off x="645513" y="1193055"/>
                <a:ext cx="6523913" cy="688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The sequence formulation is actually applying our cross entropy definition at each position: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sub>
                    </m:sSub>
                  </m:oMath>
                </a14:m>
                <a:r>
                  <a:rPr lang="en-US" sz="2000" dirty="0"/>
                  <a:t>.</a:t>
                </a:r>
              </a:p>
            </p:txBody>
          </p:sp>
        </mc:Choice>
        <mc:Fallback xmlns="">
          <p:sp>
            <p:nvSpPr>
              <p:cNvPr id="22" name="Content Placeholder 2">
                <a:extLst>
                  <a:ext uri="{FF2B5EF4-FFF2-40B4-BE49-F238E27FC236}">
                    <a16:creationId xmlns:a16="http://schemas.microsoft.com/office/drawing/2014/main" id="{8F189710-3E0A-A8F6-7DD5-9B4E6B58C2A7}"/>
                  </a:ext>
                </a:extLst>
              </p:cNvPr>
              <p:cNvSpPr txBox="1">
                <a:spLocks noRot="1" noChangeAspect="1" noMove="1" noResize="1" noEditPoints="1" noAdjustHandles="1" noChangeArrowheads="1" noChangeShapeType="1" noTextEdit="1"/>
              </p:cNvSpPr>
              <p:nvPr/>
            </p:nvSpPr>
            <p:spPr>
              <a:xfrm>
                <a:off x="645513" y="1193055"/>
                <a:ext cx="6523913" cy="688648"/>
              </a:xfrm>
              <a:prstGeom prst="rect">
                <a:avLst/>
              </a:prstGeom>
              <a:blipFill>
                <a:blip r:embed="rId3"/>
                <a:stretch>
                  <a:fillRect l="-1028" t="-9735" b="-88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02107585-EB8A-D198-FC72-F5BA7B4A84EA}"/>
                  </a:ext>
                </a:extLst>
              </p:cNvPr>
              <p:cNvSpPr txBox="1">
                <a:spLocks/>
              </p:cNvSpPr>
              <p:nvPr/>
            </p:nvSpPr>
            <p:spPr>
              <a:xfrm>
                <a:off x="645513" y="2026939"/>
                <a:ext cx="10870626" cy="688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The true distribution </a:t>
                </a:r>
                <a14:m>
                  <m:oMath xmlns:m="http://schemas.openxmlformats.org/officeDocument/2006/math">
                    <m:sSub>
                      <m:sSubPr>
                        <m:ctrlPr>
                          <a:rPr lang="en-US" sz="2000" b="1" i="1" dirty="0" smtClean="0">
                            <a:ln w="12700">
                              <a:solidFill>
                                <a:srgbClr val="461D7C"/>
                              </a:solidFill>
                            </a:ln>
                            <a:solidFill>
                              <a:srgbClr val="FDD023"/>
                            </a:solidFill>
                            <a:latin typeface="Cambria Math" panose="02040503050406030204" pitchFamily="18" charset="0"/>
                          </a:rPr>
                        </m:ctrlPr>
                      </m:sSubPr>
                      <m:e>
                        <m:r>
                          <a:rPr lang="en-US" sz="2000" b="1" i="1" dirty="0">
                            <a:ln w="12700">
                              <a:solidFill>
                                <a:srgbClr val="461D7C"/>
                              </a:solidFill>
                            </a:ln>
                            <a:solidFill>
                              <a:srgbClr val="FDD023"/>
                            </a:solidFill>
                            <a:latin typeface="Cambria Math" panose="02040503050406030204" pitchFamily="18" charset="0"/>
                          </a:rPr>
                          <m:t>𝑻</m:t>
                        </m:r>
                      </m:e>
                      <m:sub>
                        <m:r>
                          <a:rPr lang="en-US" sz="2000" i="1" dirty="0">
                            <a:latin typeface="Cambria Math" panose="02040503050406030204" pitchFamily="18" charset="0"/>
                          </a:rPr>
                          <m:t>𝑖</m:t>
                        </m:r>
                      </m:sub>
                    </m:sSub>
                  </m:oMath>
                </a14:m>
                <a:r>
                  <a:rPr lang="en-US" sz="2000" dirty="0"/>
                  <a:t> is a one-hot distribution in which the actual next word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𝑤</m:t>
                        </m:r>
                      </m:e>
                      <m:sub>
                        <m:r>
                          <a:rPr lang="en-US" sz="2000" i="1" dirty="0" smtClean="0">
                            <a:latin typeface="Cambria Math" panose="02040503050406030204" pitchFamily="18" charset="0"/>
                          </a:rPr>
                          <m:t>𝑖</m:t>
                        </m:r>
                      </m:sub>
                    </m:sSub>
                  </m:oMath>
                </a14:m>
                <a:r>
                  <a:rPr lang="en-US" sz="2000" dirty="0"/>
                  <a:t> has probability 1, while all other words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𝑤</m:t>
                        </m:r>
                      </m:e>
                      <m:sub>
                        <m:r>
                          <a:rPr lang="en-US" sz="2000" i="1" dirty="0" smtClean="0">
                            <a:latin typeface="Cambria Math" panose="02040503050406030204" pitchFamily="18" charset="0"/>
                          </a:rPr>
                          <m:t>1</m:t>
                        </m:r>
                      </m:sub>
                    </m:sSub>
                    <m:r>
                      <a:rPr lang="en-US" sz="2000" b="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𝑤</m:t>
                        </m:r>
                      </m:e>
                      <m:sub>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𝑤</m:t>
                        </m:r>
                      </m:e>
                      <m:sub>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b="0" i="1" dirty="0" smtClean="0">
                            <a:latin typeface="Cambria Math" panose="02040503050406030204" pitchFamily="18" charset="0"/>
                          </a:rPr>
                          <m:t>𝑛</m:t>
                        </m:r>
                      </m:sub>
                    </m:sSub>
                  </m:oMath>
                </a14:m>
                <a:r>
                  <a:rPr lang="en-US" sz="2000" dirty="0"/>
                  <a:t>) have probability 0.</a:t>
                </a:r>
              </a:p>
            </p:txBody>
          </p:sp>
        </mc:Choice>
        <mc:Fallback xmlns="">
          <p:sp>
            <p:nvSpPr>
              <p:cNvPr id="23" name="Content Placeholder 2">
                <a:extLst>
                  <a:ext uri="{FF2B5EF4-FFF2-40B4-BE49-F238E27FC236}">
                    <a16:creationId xmlns:a16="http://schemas.microsoft.com/office/drawing/2014/main" id="{02107585-EB8A-D198-FC72-F5BA7B4A84EA}"/>
                  </a:ext>
                </a:extLst>
              </p:cNvPr>
              <p:cNvSpPr txBox="1">
                <a:spLocks noRot="1" noChangeAspect="1" noMove="1" noResize="1" noEditPoints="1" noAdjustHandles="1" noChangeArrowheads="1" noChangeShapeType="1" noTextEdit="1"/>
              </p:cNvSpPr>
              <p:nvPr/>
            </p:nvSpPr>
            <p:spPr>
              <a:xfrm>
                <a:off x="645513" y="2026939"/>
                <a:ext cx="10870626" cy="688648"/>
              </a:xfrm>
              <a:prstGeom prst="rect">
                <a:avLst/>
              </a:prstGeom>
              <a:blipFill>
                <a:blip r:embed="rId4"/>
                <a:stretch>
                  <a:fillRect l="-617" t="-9821"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A331950A-BDC4-A433-50FE-9E1DDD55211C}"/>
                  </a:ext>
                </a:extLst>
              </p:cNvPr>
              <p:cNvSpPr txBox="1">
                <a:spLocks/>
              </p:cNvSpPr>
              <p:nvPr/>
            </p:nvSpPr>
            <p:spPr>
              <a:xfrm>
                <a:off x="645513" y="2859144"/>
                <a:ext cx="10605583" cy="6886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The model's predicted probability distribution over the vocabulary is </a:t>
                </a:r>
                <a14:m>
                  <m:oMath xmlns:m="http://schemas.openxmlformats.org/officeDocument/2006/math">
                    <m:sSub>
                      <m:sSubPr>
                        <m:ctrlPr>
                          <a:rPr lang="en-US" sz="2000" b="1" i="1" dirty="0" smtClean="0">
                            <a:ln w="25400">
                              <a:noFill/>
                            </a:ln>
                            <a:solidFill>
                              <a:srgbClr val="C5050C"/>
                            </a:solidFill>
                            <a:latin typeface="Cambria Math" panose="02040503050406030204" pitchFamily="18" charset="0"/>
                          </a:rPr>
                        </m:ctrlPr>
                      </m:sSubPr>
                      <m:e>
                        <m:r>
                          <a:rPr lang="en-US" sz="2000" b="1" i="1" dirty="0">
                            <a:ln w="25400">
                              <a:noFill/>
                            </a:ln>
                            <a:solidFill>
                              <a:srgbClr val="C5050C"/>
                            </a:solidFill>
                            <a:latin typeface="Cambria Math" panose="02040503050406030204" pitchFamily="18" charset="0"/>
                          </a:rPr>
                          <m:t>𝑴</m:t>
                        </m:r>
                      </m:e>
                      <m:sub>
                        <m:r>
                          <a:rPr lang="en-US" b="0" i="1" dirty="0">
                            <a:latin typeface="Cambria Math" panose="02040503050406030204" pitchFamily="18" charset="0"/>
                          </a:rPr>
                          <m:t>𝑖</m:t>
                        </m:r>
                      </m:sub>
                    </m:sSub>
                  </m:oMath>
                </a14:m>
                <a:r>
                  <a:rPr lang="en-US" sz="2000" dirty="0"/>
                  <a:t>. The cross entropy at position </a:t>
                </a:r>
                <a14:m>
                  <m:oMath xmlns:m="http://schemas.openxmlformats.org/officeDocument/2006/math">
                    <m:r>
                      <a:rPr lang="en-US" sz="2000" i="1" dirty="0">
                        <a:latin typeface="Cambria Math" panose="02040503050406030204" pitchFamily="18" charset="0"/>
                      </a:rPr>
                      <m:t>𝑖</m:t>
                    </m:r>
                  </m:oMath>
                </a14:m>
                <a:r>
                  <a:rPr lang="en-US" sz="2000" dirty="0"/>
                  <a:t> is:</a:t>
                </a:r>
              </a:p>
              <a:p>
                <a:pPr algn="l"/>
                <a:endParaRPr lang="en-US" sz="2000" dirty="0"/>
              </a:p>
              <a:p>
                <a:pPr algn="l"/>
                <a:endParaRPr lang="en-US" sz="2000" dirty="0"/>
              </a:p>
            </p:txBody>
          </p:sp>
        </mc:Choice>
        <mc:Fallback xmlns="">
          <p:sp>
            <p:nvSpPr>
              <p:cNvPr id="26" name="Content Placeholder 2">
                <a:extLst>
                  <a:ext uri="{FF2B5EF4-FFF2-40B4-BE49-F238E27FC236}">
                    <a16:creationId xmlns:a16="http://schemas.microsoft.com/office/drawing/2014/main" id="{A331950A-BDC4-A433-50FE-9E1DDD55211C}"/>
                  </a:ext>
                </a:extLst>
              </p:cNvPr>
              <p:cNvSpPr txBox="1">
                <a:spLocks noRot="1" noChangeAspect="1" noMove="1" noResize="1" noEditPoints="1" noAdjustHandles="1" noChangeArrowheads="1" noChangeShapeType="1" noTextEdit="1"/>
              </p:cNvSpPr>
              <p:nvPr/>
            </p:nvSpPr>
            <p:spPr>
              <a:xfrm>
                <a:off x="645513" y="2859144"/>
                <a:ext cx="10605583" cy="688647"/>
              </a:xfrm>
              <a:prstGeom prst="rect">
                <a:avLst/>
              </a:prstGeom>
              <a:blipFill>
                <a:blip r:embed="rId5"/>
                <a:stretch>
                  <a:fillRect l="-632" t="-8850" b="-8850"/>
                </a:stretch>
              </a:blipFill>
            </p:spPr>
            <p:txBody>
              <a:bodyPr/>
              <a:lstStyle/>
              <a:p>
                <a:r>
                  <a:rPr lang="en-US">
                    <a:noFill/>
                  </a:rPr>
                  <a:t> </a:t>
                </a:r>
              </a:p>
            </p:txBody>
          </p:sp>
        </mc:Fallback>
      </mc:AlternateContent>
      <p:sp>
        <p:nvSpPr>
          <p:cNvPr id="29" name="Content Placeholder 2">
            <a:extLst>
              <a:ext uri="{FF2B5EF4-FFF2-40B4-BE49-F238E27FC236}">
                <a16:creationId xmlns:a16="http://schemas.microsoft.com/office/drawing/2014/main" id="{E1343B26-097C-85C8-4B24-AAADA9EB0F59}"/>
              </a:ext>
            </a:extLst>
          </p:cNvPr>
          <p:cNvSpPr txBox="1">
            <a:spLocks/>
          </p:cNvSpPr>
          <p:nvPr/>
        </p:nvSpPr>
        <p:spPr>
          <a:xfrm>
            <a:off x="645514" y="3276569"/>
            <a:ext cx="3701200" cy="3693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D382536B-2DE7-6A94-6055-6A1E1A67D490}"/>
                  </a:ext>
                </a:extLst>
              </p:cNvPr>
              <p:cNvSpPr txBox="1">
                <a:spLocks/>
              </p:cNvSpPr>
              <p:nvPr/>
            </p:nvSpPr>
            <p:spPr>
              <a:xfrm>
                <a:off x="1540036" y="3497986"/>
                <a:ext cx="4761374" cy="10133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sSub>
                            <m:sSubPr>
                              <m:ctrlPr>
                                <a:rPr lang="en-US" sz="2000" b="1" i="1" dirty="0">
                                  <a:ln w="12700">
                                    <a:solidFill>
                                      <a:srgbClr val="461D7C"/>
                                    </a:solidFill>
                                  </a:ln>
                                  <a:solidFill>
                                    <a:srgbClr val="FDD023"/>
                                  </a:solidFill>
                                  <a:latin typeface="Cambria Math" panose="02040503050406030204" pitchFamily="18" charset="0"/>
                                </a:rPr>
                              </m:ctrlPr>
                            </m:sSubPr>
                            <m:e>
                              <m:r>
                                <a:rPr lang="en-US" sz="2000" b="1" i="1" dirty="0">
                                  <a:ln w="12700">
                                    <a:solidFill>
                                      <a:srgbClr val="461D7C"/>
                                    </a:solidFill>
                                  </a:ln>
                                  <a:solidFill>
                                    <a:srgbClr val="FDD023"/>
                                  </a:solidFill>
                                  <a:latin typeface="Cambria Math" panose="02040503050406030204" pitchFamily="18" charset="0"/>
                                </a:rPr>
                                <m:t>𝑻</m:t>
                              </m:r>
                            </m:e>
                            <m:sub>
                              <m:r>
                                <a:rPr lang="en-US" sz="2000" i="1" dirty="0">
                                  <a:latin typeface="Cambria Math" panose="02040503050406030204" pitchFamily="18" charset="0"/>
                                </a:rPr>
                                <m:t>𝑖</m:t>
                              </m:r>
                            </m:sub>
                          </m:sSub>
                          <m:r>
                            <a:rPr lang="en-US" sz="2000" b="1" i="1" dirty="0" smtClean="0">
                              <a:latin typeface="Cambria Math" panose="02040503050406030204" pitchFamily="18" charset="0"/>
                            </a:rPr>
                            <m:t>,</m:t>
                          </m:r>
                          <m:sSub>
                            <m:sSubPr>
                              <m:ctrlPr>
                                <a:rPr lang="en-US" sz="2000" b="1" i="1" dirty="0">
                                  <a:ln w="25400">
                                    <a:noFill/>
                                  </a:ln>
                                  <a:solidFill>
                                    <a:srgbClr val="C5050C"/>
                                  </a:solidFill>
                                  <a:latin typeface="Cambria Math" panose="02040503050406030204" pitchFamily="18" charset="0"/>
                                </a:rPr>
                              </m:ctrlPr>
                            </m:sSubPr>
                            <m:e>
                              <m:r>
                                <a:rPr lang="en-US" sz="2000" b="1" i="1" dirty="0">
                                  <a:ln w="25400">
                                    <a:noFill/>
                                  </a:ln>
                                  <a:solidFill>
                                    <a:srgbClr val="C5050C"/>
                                  </a:solidFill>
                                  <a:latin typeface="Cambria Math" panose="02040503050406030204" pitchFamily="18" charset="0"/>
                                </a:rPr>
                                <m:t>𝑴</m:t>
                              </m:r>
                            </m:e>
                            <m:sub>
                              <m:r>
                                <a:rPr lang="en-US" sz="2000" i="1" dirty="0">
                                  <a:latin typeface="Cambria Math" panose="02040503050406030204" pitchFamily="18" charset="0"/>
                                </a:rPr>
                                <m:t>𝑖</m:t>
                              </m:r>
                            </m:sub>
                          </m:sSub>
                        </m:e>
                      </m:d>
                      <m:r>
                        <a:rPr lang="en-US" sz="2000">
                          <a:solidFill>
                            <a:schemeClr val="tx1"/>
                          </a:solidFill>
                          <a:latin typeface="Cambria Math" panose="02040503050406030204" pitchFamily="18" charset="0"/>
                        </a:rPr>
                        <m:t>=−</m:t>
                      </m:r>
                      <m:nary>
                        <m:naryPr>
                          <m:chr m:val="∑"/>
                          <m:limLoc m:val="undOvr"/>
                          <m:ctrlPr>
                            <a:rPr lang="ar-AE" sz="2000" i="1" smtClean="0">
                              <a:solidFill>
                                <a:schemeClr val="tx1"/>
                              </a:solidFill>
                              <a:latin typeface="Cambria Math" panose="02040503050406030204" pitchFamily="18" charset="0"/>
                            </a:rPr>
                          </m:ctrlPr>
                        </m:naryPr>
                        <m:sub>
                          <m:r>
                            <a:rPr lang="en-US" sz="2000" b="0" i="1" smtClean="0">
                              <a:solidFill>
                                <a:schemeClr val="tx1"/>
                              </a:solidFill>
                              <a:latin typeface="Cambria Math" panose="02040503050406030204" pitchFamily="18" charset="0"/>
                            </a:rPr>
                            <m:t>𝑤</m:t>
                          </m:r>
                          <m:r>
                            <a:rPr lang="en-US" sz="2000" b="0"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vocab</m:t>
                          </m:r>
                        </m:sub>
                        <m:sup>
                          <m:r>
                            <a:rPr lang="ar-AE" sz="2000">
                              <a:solidFill>
                                <a:schemeClr val="tx1"/>
                              </a:solidFill>
                              <a:latin typeface="Cambria Math" panose="02040503050406030204" pitchFamily="18" charset="0"/>
                            </a:rPr>
                            <m:t>𝑁</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𝑤</m:t>
                              </m:r>
                            </m:e>
                          </m:d>
                          <m:func>
                            <m:funcPr>
                              <m:ctrlPr>
                                <a:rPr lang="en-US" sz="2000" b="0" i="1" smtClean="0">
                                  <a:solidFill>
                                    <a:schemeClr val="tx1"/>
                                  </a:solidFill>
                                  <a:latin typeface="Cambria Math" panose="02040503050406030204" pitchFamily="18" charset="0"/>
                                </a:rPr>
                              </m:ctrlPr>
                            </m:funcPr>
                            <m:fName>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log</m:t>
                                  </m:r>
                                </m:e>
                                <m:sub>
                                  <m:r>
                                    <a:rPr lang="en-US" sz="2000" b="0" i="1" smtClean="0">
                                      <a:solidFill>
                                        <a:schemeClr val="tx1"/>
                                      </a:solidFill>
                                      <a:latin typeface="Cambria Math" panose="02040503050406030204" pitchFamily="18" charset="0"/>
                                    </a:rPr>
                                    <m:t>2</m:t>
                                  </m:r>
                                </m:sub>
                              </m:sSub>
                            </m:fName>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𝑖</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𝑤</m:t>
                                  </m:r>
                                </m:e>
                              </m:d>
                            </m:e>
                          </m:func>
                        </m:e>
                      </m:nary>
                    </m:oMath>
                  </m:oMathPara>
                </a14:m>
                <a:endParaRPr lang="en-US" sz="2000" dirty="0"/>
              </a:p>
            </p:txBody>
          </p:sp>
        </mc:Choice>
        <mc:Fallback xmlns="">
          <p:sp>
            <p:nvSpPr>
              <p:cNvPr id="30" name="Content Placeholder 2">
                <a:extLst>
                  <a:ext uri="{FF2B5EF4-FFF2-40B4-BE49-F238E27FC236}">
                    <a16:creationId xmlns:a16="http://schemas.microsoft.com/office/drawing/2014/main" id="{D382536B-2DE7-6A94-6055-6A1E1A67D490}"/>
                  </a:ext>
                </a:extLst>
              </p:cNvPr>
              <p:cNvSpPr txBox="1">
                <a:spLocks noRot="1" noChangeAspect="1" noMove="1" noResize="1" noEditPoints="1" noAdjustHandles="1" noChangeArrowheads="1" noChangeShapeType="1" noTextEdit="1"/>
              </p:cNvSpPr>
              <p:nvPr/>
            </p:nvSpPr>
            <p:spPr>
              <a:xfrm>
                <a:off x="1540036" y="3497986"/>
                <a:ext cx="4761374" cy="10133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8EA57A4A-4C81-7DA1-7239-E732077A3D0A}"/>
                  </a:ext>
                </a:extLst>
              </p:cNvPr>
              <p:cNvSpPr txBox="1">
                <a:spLocks/>
              </p:cNvSpPr>
              <p:nvPr/>
            </p:nvSpPr>
            <p:spPr>
              <a:xfrm>
                <a:off x="645514" y="4730257"/>
                <a:ext cx="5728782" cy="3693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Then we average over all </a:t>
                </a:r>
                <a14:m>
                  <m:oMath xmlns:m="http://schemas.openxmlformats.org/officeDocument/2006/math">
                    <m:r>
                      <a:rPr lang="en-US" sz="2000" b="0" i="1" smtClean="0">
                        <a:latin typeface="Cambria Math" panose="02040503050406030204" pitchFamily="18" charset="0"/>
                      </a:rPr>
                      <m:t>𝑛</m:t>
                    </m:r>
                  </m:oMath>
                </a14:m>
                <a:r>
                  <a:rPr lang="en-US" sz="2000" dirty="0"/>
                  <a:t> positions in our sequence.</a:t>
                </a:r>
              </a:p>
            </p:txBody>
          </p:sp>
        </mc:Choice>
        <mc:Fallback xmlns="">
          <p:sp>
            <p:nvSpPr>
              <p:cNvPr id="31" name="Content Placeholder 2">
                <a:extLst>
                  <a:ext uri="{FF2B5EF4-FFF2-40B4-BE49-F238E27FC236}">
                    <a16:creationId xmlns:a16="http://schemas.microsoft.com/office/drawing/2014/main" id="{8EA57A4A-4C81-7DA1-7239-E732077A3D0A}"/>
                  </a:ext>
                </a:extLst>
              </p:cNvPr>
              <p:cNvSpPr txBox="1">
                <a:spLocks noRot="1" noChangeAspect="1" noMove="1" noResize="1" noEditPoints="1" noAdjustHandles="1" noChangeArrowheads="1" noChangeShapeType="1" noTextEdit="1"/>
              </p:cNvSpPr>
              <p:nvPr/>
            </p:nvSpPr>
            <p:spPr>
              <a:xfrm>
                <a:off x="645514" y="4730257"/>
                <a:ext cx="5728782" cy="369332"/>
              </a:xfrm>
              <a:prstGeom prst="rect">
                <a:avLst/>
              </a:prstGeom>
              <a:blipFill>
                <a:blip r:embed="rId7"/>
                <a:stretch>
                  <a:fillRect l="-1170" t="-18033" r="-957"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D4A7E0C0-0A29-611F-ED72-A46A100BFA69}"/>
                  </a:ext>
                </a:extLst>
              </p:cNvPr>
              <p:cNvSpPr txBox="1">
                <a:spLocks/>
              </p:cNvSpPr>
              <p:nvPr/>
            </p:nvSpPr>
            <p:spPr>
              <a:xfrm>
                <a:off x="1540035" y="5256810"/>
                <a:ext cx="8012775" cy="9187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𝑊</m:t>
                          </m:r>
                        </m:e>
                      </m:d>
                      <m:r>
                        <a:rPr lang="en-US" sz="200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den>
                      </m:f>
                      <m:nary>
                        <m:naryPr>
                          <m:chr m:val="∑"/>
                          <m:limLoc m:val="undOvr"/>
                          <m:ctrlPr>
                            <a:rPr lang="ar-AE" sz="2000" i="1" smtClean="0">
                              <a:solidFill>
                                <a:schemeClr val="tx1"/>
                              </a:solidFill>
                              <a:latin typeface="Cambria Math" panose="02040503050406030204" pitchFamily="18" charset="0"/>
                            </a:rPr>
                          </m:ctrlPr>
                        </m:naryPr>
                        <m:sub>
                          <m:r>
                            <m:rPr>
                              <m:brk/>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m:rPr>
                              <m:brk/>
                            </m:rPr>
                            <a:rPr lang="en-US" sz="2000" b="0" i="1" smtClean="0">
                              <a:solidFill>
                                <a:schemeClr val="tx1"/>
                              </a:solidFill>
                              <a:latin typeface="Cambria Math" panose="02040503050406030204" pitchFamily="18" charset="0"/>
                            </a:rPr>
                            <m:t>1</m:t>
                          </m:r>
                          <m:r>
                            <m:rPr>
                              <m:brk/>
                            </m:rPr>
                            <a:rPr lang="en-US" sz="2000" b="0" i="0" smtClean="0">
                              <a:solidFill>
                                <a:schemeClr val="tx1"/>
                              </a:solidFill>
                              <a:latin typeface="Cambria Math" panose="02040503050406030204" pitchFamily="18" charset="0"/>
                            </a:rPr>
                            <m:t> </m:t>
                          </m:r>
                        </m:sub>
                        <m:sup>
                          <m:r>
                            <a:rPr lang="en-US" sz="2000" b="0" i="1" smtClean="0">
                              <a:solidFill>
                                <a:schemeClr val="tx1"/>
                              </a:solidFill>
                              <a:latin typeface="Cambria Math" panose="02040503050406030204" pitchFamily="18" charset="0"/>
                            </a:rPr>
                            <m:t>𝑛</m:t>
                          </m:r>
                        </m:sup>
                        <m:e>
                          <m:r>
                            <a:rPr lang="en-US" sz="2000" i="1">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sSub>
                                <m:sSubPr>
                                  <m:ctrlPr>
                                    <a:rPr lang="en-US" sz="2000" b="1" i="1" dirty="0">
                                      <a:ln w="12700">
                                        <a:solidFill>
                                          <a:srgbClr val="461D7C"/>
                                        </a:solidFill>
                                      </a:ln>
                                      <a:solidFill>
                                        <a:srgbClr val="FDD023"/>
                                      </a:solidFill>
                                      <a:latin typeface="Cambria Math" panose="02040503050406030204" pitchFamily="18" charset="0"/>
                                    </a:rPr>
                                  </m:ctrlPr>
                                </m:sSubPr>
                                <m:e>
                                  <m:r>
                                    <a:rPr lang="en-US" sz="2000" b="1" i="1" dirty="0">
                                      <a:ln w="12700">
                                        <a:solidFill>
                                          <a:srgbClr val="461D7C"/>
                                        </a:solidFill>
                                      </a:ln>
                                      <a:solidFill>
                                        <a:srgbClr val="FDD023"/>
                                      </a:solidFill>
                                      <a:latin typeface="Cambria Math" panose="02040503050406030204" pitchFamily="18" charset="0"/>
                                    </a:rPr>
                                    <m:t>𝑻</m:t>
                                  </m:r>
                                </m:e>
                                <m:sub>
                                  <m:r>
                                    <a:rPr lang="en-US" sz="2000" i="1" dirty="0">
                                      <a:latin typeface="Cambria Math" panose="02040503050406030204" pitchFamily="18" charset="0"/>
                                    </a:rPr>
                                    <m:t>𝑖</m:t>
                                  </m:r>
                                </m:sub>
                              </m:sSub>
                              <m:r>
                                <a:rPr lang="en-US" sz="2000" b="1" i="1" dirty="0">
                                  <a:latin typeface="Cambria Math" panose="02040503050406030204" pitchFamily="18" charset="0"/>
                                </a:rPr>
                                <m:t>,</m:t>
                              </m:r>
                              <m:sSub>
                                <m:sSubPr>
                                  <m:ctrlPr>
                                    <a:rPr lang="en-US" sz="2000" b="1" i="1" dirty="0">
                                      <a:ln w="25400">
                                        <a:noFill/>
                                      </a:ln>
                                      <a:solidFill>
                                        <a:srgbClr val="C5050C"/>
                                      </a:solidFill>
                                      <a:latin typeface="Cambria Math" panose="02040503050406030204" pitchFamily="18" charset="0"/>
                                    </a:rPr>
                                  </m:ctrlPr>
                                </m:sSubPr>
                                <m:e>
                                  <m:r>
                                    <a:rPr lang="en-US" sz="2000" b="1" i="1" dirty="0">
                                      <a:ln w="25400">
                                        <a:noFill/>
                                      </a:ln>
                                      <a:solidFill>
                                        <a:srgbClr val="C5050C"/>
                                      </a:solidFill>
                                      <a:latin typeface="Cambria Math" panose="02040503050406030204" pitchFamily="18" charset="0"/>
                                    </a:rPr>
                                    <m:t>𝑴</m:t>
                                  </m:r>
                                </m:e>
                                <m:sub>
                                  <m:r>
                                    <a:rPr lang="en-US" sz="2000" i="1" dirty="0">
                                      <a:latin typeface="Cambria Math" panose="02040503050406030204" pitchFamily="18" charset="0"/>
                                    </a:rPr>
                                    <m:t>𝑖</m:t>
                                  </m:r>
                                </m:sub>
                              </m:sSub>
                            </m:e>
                          </m:d>
                        </m:e>
                      </m:nary>
                      <m:r>
                        <a:rPr lang="en-US" sz="2000">
                          <a:solidFill>
                            <a:schemeClr val="tx1"/>
                          </a:solidFill>
                          <a:latin typeface="Cambria Math" panose="02040503050406030204" pitchFamily="18" charset="0"/>
                        </a:rPr>
                        <m:t>=−</m:t>
                      </m:r>
                      <m:f>
                        <m:fPr>
                          <m:ctrlPr>
                            <a:rPr lang="ar-AE" sz="2000" i="1">
                              <a:solidFill>
                                <a:schemeClr val="tx1"/>
                              </a:solidFill>
                              <a:latin typeface="Cambria Math" panose="02040503050406030204" pitchFamily="18" charset="0"/>
                            </a:rPr>
                          </m:ctrlPr>
                        </m:fPr>
                        <m:num>
                          <m:r>
                            <a:rPr lang="ar-AE" sz="2000">
                              <a:solidFill>
                                <a:schemeClr val="tx1"/>
                              </a:solidFill>
                              <a:latin typeface="Cambria Math" panose="02040503050406030204" pitchFamily="18" charset="0"/>
                            </a:rPr>
                            <m:t>1</m:t>
                          </m:r>
                        </m:num>
                        <m:den>
                          <m:r>
                            <a:rPr lang="en-US" sz="2000" i="1">
                              <a:solidFill>
                                <a:schemeClr val="tx1"/>
                              </a:solidFill>
                              <a:latin typeface="Cambria Math" panose="02040503050406030204" pitchFamily="18" charset="0"/>
                            </a:rPr>
                            <m:t>𝑛</m:t>
                          </m:r>
                        </m:den>
                      </m:f>
                      <m:nary>
                        <m:naryPr>
                          <m:chr m:val="∑"/>
                          <m:limLoc m:val="undOvr"/>
                          <m:ctrlPr>
                            <a:rPr lang="ar-AE" sz="2000" i="1">
                              <a:solidFill>
                                <a:schemeClr val="tx1"/>
                              </a:solidFill>
                              <a:latin typeface="Cambria Math" panose="02040503050406030204" pitchFamily="18" charset="0"/>
                            </a:rPr>
                          </m:ctrlPr>
                        </m:naryPr>
                        <m:sub>
                          <m:r>
                            <a:rPr lang="ar-AE" sz="2000">
                              <a:solidFill>
                                <a:schemeClr val="tx1"/>
                              </a:solidFill>
                              <a:latin typeface="Cambria Math" panose="02040503050406030204" pitchFamily="18" charset="0"/>
                            </a:rPr>
                            <m:t>𝑖</m:t>
                          </m:r>
                          <m:r>
                            <a:rPr lang="ar-AE" sz="2000">
                              <a:solidFill>
                                <a:schemeClr val="tx1"/>
                              </a:solidFill>
                              <a:latin typeface="Cambria Math" panose="02040503050406030204" pitchFamily="18" charset="0"/>
                            </a:rPr>
                            <m:t>=</m:t>
                          </m:r>
                          <m:r>
                            <a:rPr lang="ar-AE" sz="2000">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r>
                            <m:rPr>
                              <m:nor/>
                            </m:rPr>
                            <a:rPr lang="en-US" sz="2000">
                              <a:solidFill>
                                <a:schemeClr val="tx1"/>
                              </a:solidFill>
                            </a:rPr>
                            <m:t>log</m:t>
                          </m:r>
                        </m:e>
                      </m:nary>
                      <m:r>
                        <a:rPr lang="ar-AE" sz="2000">
                          <a:solidFill>
                            <a:schemeClr val="tx1"/>
                          </a:solidFill>
                          <a:latin typeface="Cambria Math" panose="02040503050406030204" pitchFamily="18" charset="0"/>
                        </a:rPr>
                        <m:t>𝑃</m:t>
                      </m:r>
                      <m:r>
                        <a:rPr lang="ar-AE" sz="2000">
                          <a:solidFill>
                            <a:schemeClr val="tx1"/>
                          </a:solidFill>
                          <a:latin typeface="Cambria Math" panose="02040503050406030204" pitchFamily="18" charset="0"/>
                        </a:rPr>
                        <m:t>(</m:t>
                      </m:r>
                      <m:sSub>
                        <m:sSubPr>
                          <m:ctrlPr>
                            <a:rPr lang="ar-AE" sz="2000" i="1">
                              <a:solidFill>
                                <a:schemeClr val="tx1"/>
                              </a:solidFill>
                              <a:latin typeface="Cambria Math" panose="02040503050406030204" pitchFamily="18" charset="0"/>
                            </a:rPr>
                          </m:ctrlPr>
                        </m:sSubPr>
                        <m:e>
                          <m:r>
                            <a:rPr lang="ar-AE" sz="2000">
                              <a:solidFill>
                                <a:schemeClr val="tx1"/>
                              </a:solidFill>
                              <a:latin typeface="Cambria Math" panose="02040503050406030204" pitchFamily="18" charset="0"/>
                            </a:rPr>
                            <m:t>𝑤</m:t>
                          </m:r>
                        </m:e>
                        <m:sub>
                          <m:r>
                            <a:rPr lang="ar-AE" sz="2000">
                              <a:solidFill>
                                <a:schemeClr val="tx1"/>
                              </a:solidFill>
                              <a:latin typeface="Cambria Math" panose="02040503050406030204" pitchFamily="18" charset="0"/>
                            </a:rPr>
                            <m:t>𝑖</m:t>
                          </m:r>
                        </m:sub>
                      </m:sSub>
                      <m:r>
                        <a:rPr lang="ar-AE" sz="200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w</m:t>
                          </m:r>
                        </m:e>
                        <m:sub>
                          <m:r>
                            <a:rPr lang="en-US" sz="2000">
                              <a:solidFill>
                                <a:schemeClr val="tx1"/>
                              </a:solidFill>
                              <a:latin typeface="Cambria Math" panose="02040503050406030204" pitchFamily="18" charset="0"/>
                            </a:rPr>
                            <m:t>1</m:t>
                          </m:r>
                        </m:sub>
                      </m:sSub>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Sub>
                      <m:r>
                        <a:rPr lang="ar-AE" sz="2000">
                          <a:solidFill>
                            <a:schemeClr val="tx1"/>
                          </a:solidFill>
                          <a:latin typeface="Cambria Math" panose="02040503050406030204" pitchFamily="18" charset="0"/>
                        </a:rPr>
                        <m:t>)</m:t>
                      </m:r>
                    </m:oMath>
                  </m:oMathPara>
                </a14:m>
                <a:endParaRPr lang="ar-AE" sz="2000" b="1" dirty="0">
                  <a:solidFill>
                    <a:schemeClr val="tx1"/>
                  </a:solidFill>
                </a:endParaRPr>
              </a:p>
            </p:txBody>
          </p:sp>
        </mc:Choice>
        <mc:Fallback xmlns="">
          <p:sp>
            <p:nvSpPr>
              <p:cNvPr id="32" name="Content Placeholder 2">
                <a:extLst>
                  <a:ext uri="{FF2B5EF4-FFF2-40B4-BE49-F238E27FC236}">
                    <a16:creationId xmlns:a16="http://schemas.microsoft.com/office/drawing/2014/main" id="{D4A7E0C0-0A29-611F-ED72-A46A100BFA69}"/>
                  </a:ext>
                </a:extLst>
              </p:cNvPr>
              <p:cNvSpPr txBox="1">
                <a:spLocks noRot="1" noChangeAspect="1" noMove="1" noResize="1" noEditPoints="1" noAdjustHandles="1" noChangeArrowheads="1" noChangeShapeType="1" noTextEdit="1"/>
              </p:cNvSpPr>
              <p:nvPr/>
            </p:nvSpPr>
            <p:spPr>
              <a:xfrm>
                <a:off x="1540035" y="5256810"/>
                <a:ext cx="8012775" cy="918703"/>
              </a:xfrm>
              <a:prstGeom prst="rect">
                <a:avLst/>
              </a:prstGeom>
              <a:blipFill>
                <a:blip r:embed="rId8"/>
                <a:stretch>
                  <a:fillRect/>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2C9D9A5C-80EE-6D47-2803-8BD178918479}"/>
              </a:ext>
            </a:extLst>
          </p:cNvPr>
          <p:cNvPicPr>
            <a:picLocks noChangeAspect="1"/>
          </p:cNvPicPr>
          <p:nvPr/>
        </p:nvPicPr>
        <p:blipFill>
          <a:blip r:embed="rId9"/>
          <a:stretch>
            <a:fillRect/>
          </a:stretch>
        </p:blipFill>
        <p:spPr>
          <a:xfrm>
            <a:off x="9137374" y="822603"/>
            <a:ext cx="2895600" cy="568919"/>
          </a:xfrm>
          <a:prstGeom prst="rect">
            <a:avLst/>
          </a:prstGeom>
        </p:spPr>
      </p:pic>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C3781E71-B51B-F1AF-DE89-DF7F6E43009F}"/>
                  </a:ext>
                </a:extLst>
              </p:cNvPr>
              <p:cNvSpPr txBox="1">
                <a:spLocks/>
              </p:cNvSpPr>
              <p:nvPr/>
            </p:nvSpPr>
            <p:spPr>
              <a:xfrm>
                <a:off x="6031594" y="3749330"/>
                <a:ext cx="4761374" cy="4231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r>
                        <a:rPr lang="en-US" sz="2000" i="1">
                          <a:solidFill>
                            <a:schemeClr val="tx1"/>
                          </a:solidFill>
                          <a:latin typeface="Cambria Math" panose="02040503050406030204" pitchFamily="18" charset="0"/>
                        </a:rPr>
                        <m:t>⋅</m:t>
                      </m:r>
                      <m:func>
                        <m:funcPr>
                          <m:ctrlPr>
                            <a:rPr lang="en-US" sz="2000" i="1">
                              <a:solidFill>
                                <a:schemeClr val="tx1"/>
                              </a:solidFill>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log</m:t>
                              </m:r>
                            </m:e>
                            <m:sub>
                              <m:r>
                                <a:rPr lang="en-US" sz="2000" i="1">
                                  <a:solidFill>
                                    <a:schemeClr val="tx1"/>
                                  </a:solidFill>
                                  <a:latin typeface="Cambria Math" panose="02040503050406030204" pitchFamily="18" charset="0"/>
                                </a:rPr>
                                <m:t>2</m:t>
                              </m:r>
                            </m:sub>
                          </m:sSub>
                        </m:fNa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𝑖</m:t>
                              </m:r>
                            </m:sub>
                          </m:sSub>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sub>
                              </m:sSub>
                            </m:e>
                          </m:d>
                          <m:r>
                            <a:rPr lang="en-US" sz="2000" i="1">
                              <a:solidFill>
                                <a:schemeClr val="tx1"/>
                              </a:solidFill>
                              <a:latin typeface="Cambria Math" panose="02040503050406030204" pitchFamily="18" charset="0"/>
                            </a:rPr>
                            <m:t>=−</m:t>
                          </m:r>
                          <m:func>
                            <m:funcPr>
                              <m:ctrlPr>
                                <a:rPr lang="en-US" sz="2000" i="1">
                                  <a:solidFill>
                                    <a:schemeClr val="tx1"/>
                                  </a:solidFill>
                                  <a:latin typeface="Cambria Math" panose="02040503050406030204" pitchFamily="18" charset="0"/>
                                </a:rPr>
                              </m:ctrlPr>
                            </m:funcPr>
                            <m:fName>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log</m:t>
                                  </m:r>
                                </m:e>
                                <m:sub>
                                  <m:r>
                                    <a:rPr lang="en-US" sz="2000" i="1">
                                      <a:solidFill>
                                        <a:schemeClr val="tx1"/>
                                      </a:solidFill>
                                      <a:latin typeface="Cambria Math" panose="02040503050406030204" pitchFamily="18" charset="0"/>
                                    </a:rPr>
                                    <m:t>2</m:t>
                                  </m:r>
                                </m:sub>
                              </m:sSub>
                            </m:fName>
                            <m:e>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p>
                                  </m:sSubSup>
                                </m:e>
                              </m:d>
                            </m:e>
                          </m:func>
                        </m:e>
                      </m:func>
                    </m:oMath>
                  </m:oMathPara>
                </a14:m>
                <a:endParaRPr lang="en-US" sz="2000" dirty="0"/>
              </a:p>
            </p:txBody>
          </p:sp>
        </mc:Choice>
        <mc:Fallback xmlns="">
          <p:sp>
            <p:nvSpPr>
              <p:cNvPr id="37" name="Content Placeholder 2">
                <a:extLst>
                  <a:ext uri="{FF2B5EF4-FFF2-40B4-BE49-F238E27FC236}">
                    <a16:creationId xmlns:a16="http://schemas.microsoft.com/office/drawing/2014/main" id="{C3781E71-B51B-F1AF-DE89-DF7F6E43009F}"/>
                  </a:ext>
                </a:extLst>
              </p:cNvPr>
              <p:cNvSpPr txBox="1">
                <a:spLocks noRot="1" noChangeAspect="1" noMove="1" noResize="1" noEditPoints="1" noAdjustHandles="1" noChangeArrowheads="1" noChangeShapeType="1" noTextEdit="1"/>
              </p:cNvSpPr>
              <p:nvPr/>
            </p:nvSpPr>
            <p:spPr>
              <a:xfrm>
                <a:off x="6031594" y="3749330"/>
                <a:ext cx="4761374" cy="423124"/>
              </a:xfrm>
              <a:prstGeom prst="rect">
                <a:avLst/>
              </a:prstGeom>
              <a:blipFill>
                <a:blip r:embed="rId10"/>
                <a:stretch>
                  <a:fillRect b="-7246"/>
                </a:stretch>
              </a:blipFill>
            </p:spPr>
            <p:txBody>
              <a:bodyPr/>
              <a:lstStyle/>
              <a:p>
                <a:r>
                  <a:rPr lang="en-US">
                    <a:noFill/>
                  </a:rPr>
                  <a:t> </a:t>
                </a:r>
              </a:p>
            </p:txBody>
          </p:sp>
        </mc:Fallback>
      </mc:AlternateContent>
    </p:spTree>
    <p:extLst>
      <p:ext uri="{BB962C8B-B14F-4D97-AF65-F5344CB8AC3E}">
        <p14:creationId xmlns:p14="http://schemas.microsoft.com/office/powerpoint/2010/main" val="370783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B7A2F-AE1D-510F-0714-E4C35CF905E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DD559CE-21B6-12B5-1C31-A9398941658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World Knowledge</a:t>
            </a:r>
            <a:endParaRPr lang="en-US" sz="3600" dirty="0"/>
          </a:p>
        </p:txBody>
      </p:sp>
      <p:sp>
        <p:nvSpPr>
          <p:cNvPr id="14" name="Rectangle 3">
            <a:extLst>
              <a:ext uri="{FF2B5EF4-FFF2-40B4-BE49-F238E27FC236}">
                <a16:creationId xmlns:a16="http://schemas.microsoft.com/office/drawing/2014/main" id="{3B62C020-0CA3-3127-F710-FBE2E2244E07}"/>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9" name="TextBox 8">
            <a:extLst>
              <a:ext uri="{FF2B5EF4-FFF2-40B4-BE49-F238E27FC236}">
                <a16:creationId xmlns:a16="http://schemas.microsoft.com/office/drawing/2014/main" id="{6D5BCCFB-CC5E-4760-48F0-0527E9DEF9FF}"/>
              </a:ext>
            </a:extLst>
          </p:cNvPr>
          <p:cNvSpPr txBox="1"/>
          <p:nvPr/>
        </p:nvSpPr>
        <p:spPr>
          <a:xfrm>
            <a:off x="388514" y="838749"/>
            <a:ext cx="11414972" cy="400110"/>
          </a:xfrm>
          <a:prstGeom prst="rect">
            <a:avLst/>
          </a:prstGeom>
          <a:noFill/>
          <a:ln>
            <a:noFill/>
          </a:ln>
        </p:spPr>
        <p:txBody>
          <a:bodyPr wrap="square">
            <a:spAutoFit/>
          </a:bodyPr>
          <a:lstStyle/>
          <a:p>
            <a:r>
              <a:rPr lang="en-US" sz="2000" dirty="0"/>
              <a:t>Understanding language often requires knowledge about how the world works, not just linguistic knowledge.</a:t>
            </a:r>
          </a:p>
        </p:txBody>
      </p:sp>
      <p:sp>
        <p:nvSpPr>
          <p:cNvPr id="10" name="TextBox 9">
            <a:extLst>
              <a:ext uri="{FF2B5EF4-FFF2-40B4-BE49-F238E27FC236}">
                <a16:creationId xmlns:a16="http://schemas.microsoft.com/office/drawing/2014/main" id="{0CBAF20C-2B74-7BB5-E1E9-7CE8AEC185D5}"/>
              </a:ext>
            </a:extLst>
          </p:cNvPr>
          <p:cNvSpPr txBox="1"/>
          <p:nvPr/>
        </p:nvSpPr>
        <p:spPr>
          <a:xfrm>
            <a:off x="5292990" y="1590390"/>
            <a:ext cx="2120370" cy="369332"/>
          </a:xfrm>
          <a:prstGeom prst="rect">
            <a:avLst/>
          </a:prstGeom>
          <a:noFill/>
          <a:ln>
            <a:noFill/>
          </a:ln>
        </p:spPr>
        <p:txBody>
          <a:bodyPr wrap="square">
            <a:spAutoFit/>
          </a:bodyPr>
          <a:lstStyle/>
          <a:p>
            <a:r>
              <a:rPr lang="en-US" b="1" dirty="0">
                <a:solidFill>
                  <a:srgbClr val="1306BA"/>
                </a:solidFill>
              </a:rPr>
              <a:t>Pronoun Resolution</a:t>
            </a:r>
            <a:endParaRPr lang="en-US" dirty="0">
              <a:solidFill>
                <a:srgbClr val="1306BA"/>
              </a:solidFill>
            </a:endParaRPr>
          </a:p>
        </p:txBody>
      </p:sp>
      <p:sp>
        <p:nvSpPr>
          <p:cNvPr id="13" name="TextBox 12">
            <a:extLst>
              <a:ext uri="{FF2B5EF4-FFF2-40B4-BE49-F238E27FC236}">
                <a16:creationId xmlns:a16="http://schemas.microsoft.com/office/drawing/2014/main" id="{FBE38249-A617-E803-F6D7-D1D9D291F9B8}"/>
              </a:ext>
            </a:extLst>
          </p:cNvPr>
          <p:cNvSpPr txBox="1"/>
          <p:nvPr/>
        </p:nvSpPr>
        <p:spPr>
          <a:xfrm>
            <a:off x="4638674" y="1958436"/>
            <a:ext cx="3429283" cy="584775"/>
          </a:xfrm>
          <a:prstGeom prst="rect">
            <a:avLst/>
          </a:prstGeom>
          <a:noFill/>
          <a:ln>
            <a:noFill/>
          </a:ln>
        </p:spPr>
        <p:txBody>
          <a:bodyPr wrap="square">
            <a:spAutoFit/>
          </a:bodyPr>
          <a:lstStyle/>
          <a:p>
            <a:r>
              <a:rPr lang="en-US" sz="1600" dirty="0"/>
              <a:t>“The trophy didn't fit in the suitcase because </a:t>
            </a:r>
            <a:r>
              <a:rPr lang="en-US" sz="1600" b="1" dirty="0"/>
              <a:t>it</a:t>
            </a:r>
            <a:r>
              <a:rPr lang="en-US" sz="1600" dirty="0"/>
              <a:t> was too big”</a:t>
            </a:r>
          </a:p>
        </p:txBody>
      </p:sp>
      <p:sp>
        <p:nvSpPr>
          <p:cNvPr id="15" name="TextBox 14">
            <a:extLst>
              <a:ext uri="{FF2B5EF4-FFF2-40B4-BE49-F238E27FC236}">
                <a16:creationId xmlns:a16="http://schemas.microsoft.com/office/drawing/2014/main" id="{5BC8B702-EA80-16EA-0891-77B7E90861FC}"/>
              </a:ext>
            </a:extLst>
          </p:cNvPr>
          <p:cNvSpPr txBox="1"/>
          <p:nvPr/>
        </p:nvSpPr>
        <p:spPr>
          <a:xfrm>
            <a:off x="8067676" y="1958436"/>
            <a:ext cx="3788206" cy="584775"/>
          </a:xfrm>
          <a:prstGeom prst="rect">
            <a:avLst/>
          </a:prstGeom>
          <a:noFill/>
          <a:ln>
            <a:noFill/>
          </a:ln>
        </p:spPr>
        <p:txBody>
          <a:bodyPr wrap="square">
            <a:spAutoFit/>
          </a:bodyPr>
          <a:lstStyle/>
          <a:p>
            <a:r>
              <a:rPr lang="en-US" sz="1600" dirty="0"/>
              <a:t>We need to understand that objects must be smaller than their containers</a:t>
            </a:r>
          </a:p>
        </p:txBody>
      </p:sp>
      <p:sp>
        <p:nvSpPr>
          <p:cNvPr id="17" name="TextBox 16">
            <a:extLst>
              <a:ext uri="{FF2B5EF4-FFF2-40B4-BE49-F238E27FC236}">
                <a16:creationId xmlns:a16="http://schemas.microsoft.com/office/drawing/2014/main" id="{9A823E58-C83C-037B-CEC3-DD85D5DB3FBE}"/>
              </a:ext>
            </a:extLst>
          </p:cNvPr>
          <p:cNvSpPr txBox="1"/>
          <p:nvPr/>
        </p:nvSpPr>
        <p:spPr>
          <a:xfrm>
            <a:off x="923704" y="1958437"/>
            <a:ext cx="3367309" cy="584775"/>
          </a:xfrm>
          <a:prstGeom prst="rect">
            <a:avLst/>
          </a:prstGeom>
          <a:noFill/>
          <a:ln>
            <a:noFill/>
          </a:ln>
        </p:spPr>
        <p:txBody>
          <a:bodyPr wrap="square">
            <a:spAutoFit/>
          </a:bodyPr>
          <a:lstStyle/>
          <a:p>
            <a:r>
              <a:rPr lang="en-US" sz="1600" dirty="0"/>
              <a:t>“The trophy didn't fit in the suitcase because it was too small”</a:t>
            </a:r>
          </a:p>
        </p:txBody>
      </p:sp>
      <p:sp>
        <p:nvSpPr>
          <p:cNvPr id="18" name="TextBox 17">
            <a:extLst>
              <a:ext uri="{FF2B5EF4-FFF2-40B4-BE49-F238E27FC236}">
                <a16:creationId xmlns:a16="http://schemas.microsoft.com/office/drawing/2014/main" id="{3B5B6F1F-5035-74A5-11F2-E848DCF446D3}"/>
              </a:ext>
            </a:extLst>
          </p:cNvPr>
          <p:cNvSpPr txBox="1"/>
          <p:nvPr/>
        </p:nvSpPr>
        <p:spPr>
          <a:xfrm>
            <a:off x="5292990" y="2838483"/>
            <a:ext cx="2120370" cy="369332"/>
          </a:xfrm>
          <a:prstGeom prst="rect">
            <a:avLst/>
          </a:prstGeom>
          <a:noFill/>
          <a:ln>
            <a:noFill/>
          </a:ln>
        </p:spPr>
        <p:txBody>
          <a:bodyPr wrap="square">
            <a:spAutoFit/>
          </a:bodyPr>
          <a:lstStyle/>
          <a:p>
            <a:r>
              <a:rPr lang="en-US" b="1" dirty="0">
                <a:solidFill>
                  <a:srgbClr val="1306BA"/>
                </a:solidFill>
              </a:rPr>
              <a:t>Physical Constraints</a:t>
            </a:r>
            <a:endParaRPr lang="en-US" dirty="0">
              <a:solidFill>
                <a:srgbClr val="1306BA"/>
              </a:solidFill>
            </a:endParaRPr>
          </a:p>
        </p:txBody>
      </p:sp>
      <p:sp>
        <p:nvSpPr>
          <p:cNvPr id="19" name="TextBox 18">
            <a:extLst>
              <a:ext uri="{FF2B5EF4-FFF2-40B4-BE49-F238E27FC236}">
                <a16:creationId xmlns:a16="http://schemas.microsoft.com/office/drawing/2014/main" id="{9FBE7888-6A39-5068-0211-8AD38B16FAEC}"/>
              </a:ext>
            </a:extLst>
          </p:cNvPr>
          <p:cNvSpPr txBox="1"/>
          <p:nvPr/>
        </p:nvSpPr>
        <p:spPr>
          <a:xfrm>
            <a:off x="4638674" y="3258315"/>
            <a:ext cx="3429283" cy="584775"/>
          </a:xfrm>
          <a:prstGeom prst="rect">
            <a:avLst/>
          </a:prstGeom>
          <a:noFill/>
          <a:ln>
            <a:noFill/>
          </a:ln>
        </p:spPr>
        <p:txBody>
          <a:bodyPr wrap="square">
            <a:spAutoFit/>
          </a:bodyPr>
          <a:lstStyle/>
          <a:p>
            <a:r>
              <a:rPr lang="en-US" sz="1600" dirty="0"/>
              <a:t>“I poured water from the bottle into the cup until </a:t>
            </a:r>
            <a:r>
              <a:rPr lang="en-US" sz="1600" b="1" dirty="0"/>
              <a:t>it</a:t>
            </a:r>
            <a:r>
              <a:rPr lang="en-US" sz="1600" dirty="0"/>
              <a:t> was empty”</a:t>
            </a:r>
          </a:p>
        </p:txBody>
      </p:sp>
      <p:sp>
        <p:nvSpPr>
          <p:cNvPr id="20" name="TextBox 19">
            <a:extLst>
              <a:ext uri="{FF2B5EF4-FFF2-40B4-BE49-F238E27FC236}">
                <a16:creationId xmlns:a16="http://schemas.microsoft.com/office/drawing/2014/main" id="{5E9BB8A7-5D83-15E4-63D3-C15AF37DB26C}"/>
              </a:ext>
            </a:extLst>
          </p:cNvPr>
          <p:cNvSpPr txBox="1"/>
          <p:nvPr/>
        </p:nvSpPr>
        <p:spPr>
          <a:xfrm>
            <a:off x="8067676" y="3258315"/>
            <a:ext cx="3788206" cy="584775"/>
          </a:xfrm>
          <a:prstGeom prst="rect">
            <a:avLst/>
          </a:prstGeom>
          <a:noFill/>
          <a:ln>
            <a:noFill/>
          </a:ln>
        </p:spPr>
        <p:txBody>
          <a:bodyPr wrap="square">
            <a:spAutoFit/>
          </a:bodyPr>
          <a:lstStyle/>
          <a:p>
            <a:r>
              <a:rPr lang="en-US" sz="1600" dirty="0"/>
              <a:t>We need to understand that liquids flow from source to destination</a:t>
            </a:r>
          </a:p>
        </p:txBody>
      </p:sp>
      <p:sp>
        <p:nvSpPr>
          <p:cNvPr id="21" name="TextBox 20">
            <a:extLst>
              <a:ext uri="{FF2B5EF4-FFF2-40B4-BE49-F238E27FC236}">
                <a16:creationId xmlns:a16="http://schemas.microsoft.com/office/drawing/2014/main" id="{C0E0E659-D3A1-267A-35E3-15D31AFFBF13}"/>
              </a:ext>
            </a:extLst>
          </p:cNvPr>
          <p:cNvSpPr txBox="1"/>
          <p:nvPr/>
        </p:nvSpPr>
        <p:spPr>
          <a:xfrm>
            <a:off x="923704" y="3258316"/>
            <a:ext cx="3367309" cy="584775"/>
          </a:xfrm>
          <a:prstGeom prst="rect">
            <a:avLst/>
          </a:prstGeom>
          <a:noFill/>
          <a:ln>
            <a:noFill/>
          </a:ln>
        </p:spPr>
        <p:txBody>
          <a:bodyPr wrap="square">
            <a:spAutoFit/>
          </a:bodyPr>
          <a:lstStyle/>
          <a:p>
            <a:r>
              <a:rPr lang="en-US" sz="1600" dirty="0"/>
              <a:t>“I poured water from the bottle into the cup until </a:t>
            </a:r>
            <a:r>
              <a:rPr lang="en-US" sz="1600" b="1" dirty="0"/>
              <a:t>it</a:t>
            </a:r>
            <a:r>
              <a:rPr lang="en-US" sz="1600" dirty="0"/>
              <a:t> was full”</a:t>
            </a:r>
          </a:p>
        </p:txBody>
      </p:sp>
      <p:sp>
        <p:nvSpPr>
          <p:cNvPr id="22" name="TextBox 21">
            <a:extLst>
              <a:ext uri="{FF2B5EF4-FFF2-40B4-BE49-F238E27FC236}">
                <a16:creationId xmlns:a16="http://schemas.microsoft.com/office/drawing/2014/main" id="{C2CCD52E-2174-73B8-ADFB-8C992888AA0A}"/>
              </a:ext>
            </a:extLst>
          </p:cNvPr>
          <p:cNvSpPr txBox="1"/>
          <p:nvPr/>
        </p:nvSpPr>
        <p:spPr>
          <a:xfrm>
            <a:off x="4907229" y="4079359"/>
            <a:ext cx="2993760" cy="369332"/>
          </a:xfrm>
          <a:prstGeom prst="rect">
            <a:avLst/>
          </a:prstGeom>
          <a:noFill/>
          <a:ln>
            <a:noFill/>
          </a:ln>
        </p:spPr>
        <p:txBody>
          <a:bodyPr wrap="square">
            <a:spAutoFit/>
          </a:bodyPr>
          <a:lstStyle/>
          <a:p>
            <a:r>
              <a:rPr lang="en-US" b="1" dirty="0">
                <a:solidFill>
                  <a:srgbClr val="1306BA"/>
                </a:solidFill>
              </a:rPr>
              <a:t>Social/Biological Knowledge</a:t>
            </a:r>
          </a:p>
        </p:txBody>
      </p:sp>
      <p:sp>
        <p:nvSpPr>
          <p:cNvPr id="23" name="TextBox 22">
            <a:extLst>
              <a:ext uri="{FF2B5EF4-FFF2-40B4-BE49-F238E27FC236}">
                <a16:creationId xmlns:a16="http://schemas.microsoft.com/office/drawing/2014/main" id="{E053AC68-361A-DF11-EE12-91886DD3EC6D}"/>
              </a:ext>
            </a:extLst>
          </p:cNvPr>
          <p:cNvSpPr txBox="1"/>
          <p:nvPr/>
        </p:nvSpPr>
        <p:spPr>
          <a:xfrm>
            <a:off x="5074406" y="4549691"/>
            <a:ext cx="2486165" cy="338554"/>
          </a:xfrm>
          <a:prstGeom prst="rect">
            <a:avLst/>
          </a:prstGeom>
          <a:noFill/>
          <a:ln>
            <a:noFill/>
          </a:ln>
        </p:spPr>
        <p:txBody>
          <a:bodyPr wrap="square">
            <a:spAutoFit/>
          </a:bodyPr>
          <a:lstStyle/>
          <a:p>
            <a:r>
              <a:rPr lang="en-US" sz="1600" dirty="0"/>
              <a:t>“Bob and Joe are brothers”</a:t>
            </a:r>
          </a:p>
        </p:txBody>
      </p:sp>
      <p:sp>
        <p:nvSpPr>
          <p:cNvPr id="24" name="TextBox 23">
            <a:extLst>
              <a:ext uri="{FF2B5EF4-FFF2-40B4-BE49-F238E27FC236}">
                <a16:creationId xmlns:a16="http://schemas.microsoft.com/office/drawing/2014/main" id="{163BF15C-2954-C435-E51E-81EE6AE35200}"/>
              </a:ext>
            </a:extLst>
          </p:cNvPr>
          <p:cNvSpPr txBox="1"/>
          <p:nvPr/>
        </p:nvSpPr>
        <p:spPr>
          <a:xfrm>
            <a:off x="8067676" y="4426580"/>
            <a:ext cx="3788206" cy="584775"/>
          </a:xfrm>
          <a:prstGeom prst="rect">
            <a:avLst/>
          </a:prstGeom>
          <a:noFill/>
          <a:ln>
            <a:noFill/>
          </a:ln>
        </p:spPr>
        <p:txBody>
          <a:bodyPr wrap="square">
            <a:spAutoFit/>
          </a:bodyPr>
          <a:lstStyle/>
          <a:p>
            <a:r>
              <a:rPr lang="en-US" sz="1600" dirty="0"/>
              <a:t>Same grammatical structure, but different relationship implications</a:t>
            </a:r>
            <a:endParaRPr lang="en-US" sz="1600" b="1" dirty="0"/>
          </a:p>
        </p:txBody>
      </p:sp>
      <p:sp>
        <p:nvSpPr>
          <p:cNvPr id="25" name="TextBox 24">
            <a:extLst>
              <a:ext uri="{FF2B5EF4-FFF2-40B4-BE49-F238E27FC236}">
                <a16:creationId xmlns:a16="http://schemas.microsoft.com/office/drawing/2014/main" id="{91A93E21-7FB1-E3FF-1895-2980B5FC42DC}"/>
              </a:ext>
            </a:extLst>
          </p:cNvPr>
          <p:cNvSpPr txBox="1"/>
          <p:nvPr/>
        </p:nvSpPr>
        <p:spPr>
          <a:xfrm>
            <a:off x="1408685" y="4549692"/>
            <a:ext cx="2397346" cy="338554"/>
          </a:xfrm>
          <a:prstGeom prst="rect">
            <a:avLst/>
          </a:prstGeom>
          <a:noFill/>
          <a:ln>
            <a:noFill/>
          </a:ln>
        </p:spPr>
        <p:txBody>
          <a:bodyPr wrap="square">
            <a:spAutoFit/>
          </a:bodyPr>
          <a:lstStyle/>
          <a:p>
            <a:r>
              <a:rPr lang="en-US" sz="1600" dirty="0"/>
              <a:t>“Bob and Joe are fathers”</a:t>
            </a:r>
          </a:p>
        </p:txBody>
      </p:sp>
      <p:sp>
        <p:nvSpPr>
          <p:cNvPr id="26" name="TextBox 25">
            <a:extLst>
              <a:ext uri="{FF2B5EF4-FFF2-40B4-BE49-F238E27FC236}">
                <a16:creationId xmlns:a16="http://schemas.microsoft.com/office/drawing/2014/main" id="{CB160CF2-BF0C-25D6-CF2C-CAF61C11A27D}"/>
              </a:ext>
            </a:extLst>
          </p:cNvPr>
          <p:cNvSpPr txBox="1"/>
          <p:nvPr/>
        </p:nvSpPr>
        <p:spPr>
          <a:xfrm>
            <a:off x="4907229" y="5263253"/>
            <a:ext cx="2993760" cy="369332"/>
          </a:xfrm>
          <a:prstGeom prst="rect">
            <a:avLst/>
          </a:prstGeom>
          <a:noFill/>
          <a:ln>
            <a:noFill/>
          </a:ln>
        </p:spPr>
        <p:txBody>
          <a:bodyPr wrap="square">
            <a:spAutoFit/>
          </a:bodyPr>
          <a:lstStyle/>
          <a:p>
            <a:r>
              <a:rPr lang="en-US" b="1" dirty="0">
                <a:solidFill>
                  <a:srgbClr val="1306BA"/>
                </a:solidFill>
              </a:rPr>
              <a:t>Temporal/Causal Reasoning</a:t>
            </a:r>
          </a:p>
        </p:txBody>
      </p:sp>
      <p:sp>
        <p:nvSpPr>
          <p:cNvPr id="27" name="TextBox 26">
            <a:extLst>
              <a:ext uri="{FF2B5EF4-FFF2-40B4-BE49-F238E27FC236}">
                <a16:creationId xmlns:a16="http://schemas.microsoft.com/office/drawing/2014/main" id="{AF9CA55D-411F-4ED7-7231-B1759CBFAEA2}"/>
              </a:ext>
            </a:extLst>
          </p:cNvPr>
          <p:cNvSpPr txBox="1"/>
          <p:nvPr/>
        </p:nvSpPr>
        <p:spPr>
          <a:xfrm>
            <a:off x="4938777" y="5834585"/>
            <a:ext cx="2757424" cy="338554"/>
          </a:xfrm>
          <a:prstGeom prst="rect">
            <a:avLst/>
          </a:prstGeom>
          <a:noFill/>
          <a:ln>
            <a:noFill/>
          </a:ln>
        </p:spPr>
        <p:txBody>
          <a:bodyPr wrap="square">
            <a:spAutoFit/>
          </a:bodyPr>
          <a:lstStyle/>
          <a:p>
            <a:r>
              <a:rPr lang="en-US" sz="1600" dirty="0"/>
              <a:t>“The ice melted so I was hot”</a:t>
            </a:r>
          </a:p>
        </p:txBody>
      </p:sp>
      <p:sp>
        <p:nvSpPr>
          <p:cNvPr id="28" name="TextBox 27">
            <a:extLst>
              <a:ext uri="{FF2B5EF4-FFF2-40B4-BE49-F238E27FC236}">
                <a16:creationId xmlns:a16="http://schemas.microsoft.com/office/drawing/2014/main" id="{1351AC1B-A985-DD6F-A0FB-C7D394FD6C22}"/>
              </a:ext>
            </a:extLst>
          </p:cNvPr>
          <p:cNvSpPr txBox="1"/>
          <p:nvPr/>
        </p:nvSpPr>
        <p:spPr>
          <a:xfrm>
            <a:off x="8067676" y="5715882"/>
            <a:ext cx="3876674" cy="584775"/>
          </a:xfrm>
          <a:prstGeom prst="rect">
            <a:avLst/>
          </a:prstGeom>
          <a:noFill/>
          <a:ln>
            <a:noFill/>
          </a:ln>
        </p:spPr>
        <p:txBody>
          <a:bodyPr wrap="square">
            <a:spAutoFit/>
          </a:bodyPr>
          <a:lstStyle/>
          <a:p>
            <a:r>
              <a:rPr lang="en-US" sz="1600" dirty="0"/>
              <a:t>We need to understand “because” indicates cause, “so” indicates consequence</a:t>
            </a:r>
            <a:endParaRPr lang="en-US" sz="1600" b="1" dirty="0"/>
          </a:p>
        </p:txBody>
      </p:sp>
      <p:sp>
        <p:nvSpPr>
          <p:cNvPr id="29" name="TextBox 28">
            <a:extLst>
              <a:ext uri="{FF2B5EF4-FFF2-40B4-BE49-F238E27FC236}">
                <a16:creationId xmlns:a16="http://schemas.microsoft.com/office/drawing/2014/main" id="{60FAD1BC-5C8D-C5DC-0A8A-E0912CA31937}"/>
              </a:ext>
            </a:extLst>
          </p:cNvPr>
          <p:cNvSpPr txBox="1"/>
          <p:nvPr/>
        </p:nvSpPr>
        <p:spPr>
          <a:xfrm>
            <a:off x="1000752" y="5834586"/>
            <a:ext cx="3213212" cy="338554"/>
          </a:xfrm>
          <a:prstGeom prst="rect">
            <a:avLst/>
          </a:prstGeom>
          <a:noFill/>
          <a:ln>
            <a:noFill/>
          </a:ln>
        </p:spPr>
        <p:txBody>
          <a:bodyPr wrap="square">
            <a:spAutoFit/>
          </a:bodyPr>
          <a:lstStyle/>
          <a:p>
            <a:r>
              <a:rPr lang="en-US" sz="1600" dirty="0"/>
              <a:t>“The ice melted because it was hot”</a:t>
            </a:r>
          </a:p>
        </p:txBody>
      </p:sp>
    </p:spTree>
    <p:extLst>
      <p:ext uri="{BB962C8B-B14F-4D97-AF65-F5344CB8AC3E}">
        <p14:creationId xmlns:p14="http://schemas.microsoft.com/office/powerpoint/2010/main" val="36752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743A8-685C-81B4-722C-8B4A9E4AE40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85D8331-774A-1905-C1C0-5CFF5C8721EA}"/>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Perplexity (for NLP)</a:t>
            </a:r>
          </a:p>
        </p:txBody>
      </p:sp>
      <p:sp>
        <p:nvSpPr>
          <p:cNvPr id="2" name="Content Placeholder 2">
            <a:extLst>
              <a:ext uri="{FF2B5EF4-FFF2-40B4-BE49-F238E27FC236}">
                <a16:creationId xmlns:a16="http://schemas.microsoft.com/office/drawing/2014/main" id="{621975AA-C711-5CE0-0C02-519D35B4CE55}"/>
              </a:ext>
            </a:extLst>
          </p:cNvPr>
          <p:cNvSpPr txBox="1">
            <a:spLocks/>
          </p:cNvSpPr>
          <p:nvPr/>
        </p:nvSpPr>
        <p:spPr>
          <a:xfrm>
            <a:off x="645513" y="942203"/>
            <a:ext cx="9863461" cy="4757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Perplexity is essentially the </a:t>
            </a:r>
            <a:r>
              <a:rPr lang="en-US" sz="2000" i="1" dirty="0">
                <a:solidFill>
                  <a:schemeClr val="tx1"/>
                </a:solidFill>
              </a:rPr>
              <a:t>average uncertainty </a:t>
            </a:r>
            <a:r>
              <a:rPr lang="en-US" sz="2000" dirty="0">
                <a:solidFill>
                  <a:schemeClr val="tx1"/>
                </a:solidFill>
              </a:rPr>
              <a:t>the model has when choosing the next word.</a:t>
            </a:r>
          </a:p>
        </p:txBody>
      </p:sp>
      <p:sp>
        <p:nvSpPr>
          <p:cNvPr id="6" name="TextBox 5">
            <a:extLst>
              <a:ext uri="{FF2B5EF4-FFF2-40B4-BE49-F238E27FC236}">
                <a16:creationId xmlns:a16="http://schemas.microsoft.com/office/drawing/2014/main" id="{80781F79-8876-9DF4-281D-AD9944A6E7F7}"/>
              </a:ext>
            </a:extLst>
          </p:cNvPr>
          <p:cNvSpPr txBox="1"/>
          <p:nvPr/>
        </p:nvSpPr>
        <p:spPr>
          <a:xfrm>
            <a:off x="645512" y="1621862"/>
            <a:ext cx="9684557" cy="369332"/>
          </a:xfrm>
          <a:prstGeom prst="rect">
            <a:avLst/>
          </a:prstGeom>
          <a:noFill/>
          <a:ln>
            <a:noFill/>
          </a:ln>
        </p:spPr>
        <p:txBody>
          <a:bodyPr wrap="square">
            <a:spAutoFit/>
          </a:bodyPr>
          <a:lstStyle/>
          <a:p>
            <a:pPr>
              <a:buNone/>
            </a:pPr>
            <a:r>
              <a:rPr lang="en-US" dirty="0"/>
              <a:t>Think of perplexity as a branching factor: the </a:t>
            </a:r>
            <a:r>
              <a:rPr lang="en-US" i="1" dirty="0"/>
              <a:t>effective number of choices </a:t>
            </a:r>
            <a:r>
              <a:rPr lang="en-US" dirty="0"/>
              <a:t>the model has at each step.</a:t>
            </a:r>
          </a:p>
        </p:txBody>
      </p:sp>
      <p:sp>
        <p:nvSpPr>
          <p:cNvPr id="7" name="TextBox 6">
            <a:extLst>
              <a:ext uri="{FF2B5EF4-FFF2-40B4-BE49-F238E27FC236}">
                <a16:creationId xmlns:a16="http://schemas.microsoft.com/office/drawing/2014/main" id="{FE17DC18-E799-8A60-3D6C-CE87FF8C17C0}"/>
              </a:ext>
            </a:extLst>
          </p:cNvPr>
          <p:cNvSpPr txBox="1"/>
          <p:nvPr/>
        </p:nvSpPr>
        <p:spPr>
          <a:xfrm>
            <a:off x="1190255" y="4403662"/>
            <a:ext cx="2361705" cy="646331"/>
          </a:xfrm>
          <a:prstGeom prst="rect">
            <a:avLst/>
          </a:prstGeom>
          <a:noFill/>
          <a:ln>
            <a:noFill/>
          </a:ln>
        </p:spPr>
        <p:txBody>
          <a:bodyPr wrap="square">
            <a:spAutoFit/>
          </a:bodyPr>
          <a:lstStyle/>
          <a:p>
            <a:pPr algn="ctr"/>
            <a:r>
              <a:rPr lang="en-US" dirty="0"/>
              <a:t>Perfect certainty; only one choice.</a:t>
            </a:r>
          </a:p>
        </p:txBody>
      </p:sp>
      <p:sp>
        <p:nvSpPr>
          <p:cNvPr id="8" name="Content Placeholder 2">
            <a:extLst>
              <a:ext uri="{FF2B5EF4-FFF2-40B4-BE49-F238E27FC236}">
                <a16:creationId xmlns:a16="http://schemas.microsoft.com/office/drawing/2014/main" id="{7EF594DF-88C1-AA3A-08ED-9EB2B87D9633}"/>
              </a:ext>
            </a:extLst>
          </p:cNvPr>
          <p:cNvSpPr txBox="1">
            <a:spLocks/>
          </p:cNvSpPr>
          <p:nvPr/>
        </p:nvSpPr>
        <p:spPr>
          <a:xfrm>
            <a:off x="471489" y="5658624"/>
            <a:ext cx="5624511" cy="646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tx1"/>
                </a:solidFill>
              </a:rPr>
              <a:t>Low perplexity</a:t>
            </a:r>
            <a:r>
              <a:rPr lang="en-US" sz="1800" dirty="0">
                <a:solidFill>
                  <a:schemeClr val="tx1"/>
                </a:solidFill>
              </a:rPr>
              <a:t> → Model is confident:</a:t>
            </a:r>
          </a:p>
          <a:p>
            <a:pPr algn="l"/>
            <a:r>
              <a:rPr lang="en-US" sz="1800" dirty="0">
                <a:solidFill>
                  <a:schemeClr val="tx1"/>
                </a:solidFill>
              </a:rPr>
              <a:t>assigns high probabilities to actual words in the sequence.</a:t>
            </a:r>
          </a:p>
        </p:txBody>
      </p:sp>
      <p:sp>
        <p:nvSpPr>
          <p:cNvPr id="9" name="Content Placeholder 2">
            <a:extLst>
              <a:ext uri="{FF2B5EF4-FFF2-40B4-BE49-F238E27FC236}">
                <a16:creationId xmlns:a16="http://schemas.microsoft.com/office/drawing/2014/main" id="{F5AF08BC-32A3-AB21-188E-39F90449875E}"/>
              </a:ext>
            </a:extLst>
          </p:cNvPr>
          <p:cNvSpPr txBox="1">
            <a:spLocks/>
          </p:cNvSpPr>
          <p:nvPr/>
        </p:nvSpPr>
        <p:spPr>
          <a:xfrm>
            <a:off x="6702023" y="5658624"/>
            <a:ext cx="5268107" cy="657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tx1"/>
                </a:solidFill>
              </a:rPr>
              <a:t>High perplexity</a:t>
            </a:r>
            <a:r>
              <a:rPr lang="en-US" sz="1800" dirty="0">
                <a:solidFill>
                  <a:schemeClr val="tx1"/>
                </a:solidFill>
              </a:rPr>
              <a:t> → Model is “confused”:</a:t>
            </a:r>
          </a:p>
          <a:p>
            <a:pPr algn="l"/>
            <a:r>
              <a:rPr lang="en-US" sz="1800" dirty="0">
                <a:solidFill>
                  <a:schemeClr val="tx1"/>
                </a:solidFill>
              </a:rPr>
              <a:t>Assigns low probabilities to the correct words.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7E71B0-D08F-3DFA-52BA-6554FD5EB35F}"/>
                  </a:ext>
                </a:extLst>
              </p:cNvPr>
              <p:cNvSpPr txBox="1"/>
              <p:nvPr/>
            </p:nvSpPr>
            <p:spPr>
              <a:xfrm>
                <a:off x="7881936" y="4366524"/>
                <a:ext cx="3936791" cy="646331"/>
              </a:xfrm>
              <a:prstGeom prst="rect">
                <a:avLst/>
              </a:prstGeom>
              <a:noFill/>
              <a:ln>
                <a:noFill/>
              </a:ln>
            </p:spPr>
            <p:txBody>
              <a:bodyPr wrap="square">
                <a:spAutoFit/>
              </a:bodyPr>
              <a:lstStyle/>
              <a:p>
                <a:pPr algn="ctr"/>
                <a:r>
                  <a:rPr lang="en-US" dirty="0">
                    <a:solidFill>
                      <a:schemeClr val="tx1"/>
                    </a:solidFill>
                  </a:rPr>
                  <a:t>High uncertainty. Like having </a:t>
                </a:r>
                <a14:m>
                  <m:oMath xmlns:m="http://schemas.openxmlformats.org/officeDocument/2006/math">
                    <m:r>
                      <a:rPr lang="en-US" i="1" dirty="0" smtClean="0">
                        <a:solidFill>
                          <a:schemeClr val="tx1"/>
                        </a:solidFill>
                        <a:latin typeface="Cambria Math" panose="02040503050406030204" pitchFamily="18" charset="0"/>
                      </a:rPr>
                      <m:t>10</m:t>
                    </m:r>
                    <m:r>
                      <a:rPr lang="en-US" b="0" i="1" dirty="0" smtClean="0">
                        <a:solidFill>
                          <a:schemeClr val="tx1"/>
                        </a:solidFill>
                        <a:latin typeface="Cambria Math" panose="02040503050406030204" pitchFamily="18" charset="0"/>
                      </a:rPr>
                      <m:t>00</m:t>
                    </m:r>
                  </m:oMath>
                </a14:m>
                <a:r>
                  <a:rPr lang="en-US" dirty="0">
                    <a:solidFill>
                      <a:schemeClr val="tx1"/>
                    </a:solidFill>
                  </a:rPr>
                  <a:t> equally likely options for the next word.</a:t>
                </a:r>
              </a:p>
            </p:txBody>
          </p:sp>
        </mc:Choice>
        <mc:Fallback xmlns="">
          <p:sp>
            <p:nvSpPr>
              <p:cNvPr id="11" name="TextBox 10">
                <a:extLst>
                  <a:ext uri="{FF2B5EF4-FFF2-40B4-BE49-F238E27FC236}">
                    <a16:creationId xmlns:a16="http://schemas.microsoft.com/office/drawing/2014/main" id="{B87E71B0-D08F-3DFA-52BA-6554FD5EB35F}"/>
                  </a:ext>
                </a:extLst>
              </p:cNvPr>
              <p:cNvSpPr txBox="1">
                <a:spLocks noRot="1" noChangeAspect="1" noMove="1" noResize="1" noEditPoints="1" noAdjustHandles="1" noChangeArrowheads="1" noChangeShapeType="1" noTextEdit="1"/>
              </p:cNvSpPr>
              <p:nvPr/>
            </p:nvSpPr>
            <p:spPr>
              <a:xfrm>
                <a:off x="7881936" y="4366524"/>
                <a:ext cx="3936791" cy="646331"/>
              </a:xfrm>
              <a:prstGeom prst="rect">
                <a:avLst/>
              </a:prstGeom>
              <a:blipFill>
                <a:blip r:embed="rId2"/>
                <a:stretch>
                  <a:fillRect l="-310" t="-4717" r="-464"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1E135A-A371-62B2-603D-D4F9EEC7665C}"/>
                  </a:ext>
                </a:extLst>
              </p:cNvPr>
              <p:cNvSpPr txBox="1"/>
              <p:nvPr/>
            </p:nvSpPr>
            <p:spPr>
              <a:xfrm>
                <a:off x="3945145" y="4366524"/>
                <a:ext cx="3936791" cy="646331"/>
              </a:xfrm>
              <a:prstGeom prst="rect">
                <a:avLst/>
              </a:prstGeom>
              <a:noFill/>
              <a:ln>
                <a:noFill/>
              </a:ln>
            </p:spPr>
            <p:txBody>
              <a:bodyPr wrap="square">
                <a:spAutoFit/>
              </a:bodyPr>
              <a:lstStyle/>
              <a:p>
                <a:pPr algn="ctr"/>
                <a:r>
                  <a:rPr lang="en-US" dirty="0">
                    <a:solidFill>
                      <a:schemeClr val="tx1"/>
                    </a:solidFill>
                  </a:rPr>
                  <a:t>The model has </a:t>
                </a:r>
                <a14:m>
                  <m:oMath xmlns:m="http://schemas.openxmlformats.org/officeDocument/2006/math">
                    <m:r>
                      <a:rPr lang="en-US" b="0" i="1" dirty="0" smtClean="0">
                        <a:solidFill>
                          <a:schemeClr val="tx1"/>
                        </a:solidFill>
                        <a:latin typeface="Cambria Math" panose="02040503050406030204" pitchFamily="18" charset="0"/>
                      </a:rPr>
                      <m:t>5</m:t>
                    </m:r>
                    <m:r>
                      <a:rPr lang="en-US" i="1" dirty="0" smtClean="0">
                        <a:solidFill>
                          <a:schemeClr val="tx1"/>
                        </a:solidFill>
                        <a:latin typeface="Cambria Math" panose="02040503050406030204" pitchFamily="18" charset="0"/>
                      </a:rPr>
                      <m:t>0</m:t>
                    </m:r>
                  </m:oMath>
                </a14:m>
                <a:r>
                  <a:rPr lang="en-US" dirty="0">
                    <a:solidFill>
                      <a:schemeClr val="tx1"/>
                    </a:solidFill>
                  </a:rPr>
                  <a:t> equally probable options for the next word.</a:t>
                </a:r>
              </a:p>
            </p:txBody>
          </p:sp>
        </mc:Choice>
        <mc:Fallback xmlns="">
          <p:sp>
            <p:nvSpPr>
              <p:cNvPr id="5" name="TextBox 4">
                <a:extLst>
                  <a:ext uri="{FF2B5EF4-FFF2-40B4-BE49-F238E27FC236}">
                    <a16:creationId xmlns:a16="http://schemas.microsoft.com/office/drawing/2014/main" id="{E61E135A-A371-62B2-603D-D4F9EEC7665C}"/>
                  </a:ext>
                </a:extLst>
              </p:cNvPr>
              <p:cNvSpPr txBox="1">
                <a:spLocks noRot="1" noChangeAspect="1" noMove="1" noResize="1" noEditPoints="1" noAdjustHandles="1" noChangeArrowheads="1" noChangeShapeType="1" noTextEdit="1"/>
              </p:cNvSpPr>
              <p:nvPr/>
            </p:nvSpPr>
            <p:spPr>
              <a:xfrm>
                <a:off x="3945145" y="4366524"/>
                <a:ext cx="3936791" cy="646331"/>
              </a:xfrm>
              <a:prstGeom prst="rect">
                <a:avLst/>
              </a:prstGeom>
              <a:blipFill>
                <a:blip r:embed="rId3"/>
                <a:stretch>
                  <a:fillRect t="-4717"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EC9159-19CC-824E-71FE-8BE0CF828A8B}"/>
                  </a:ext>
                </a:extLst>
              </p:cNvPr>
              <p:cNvSpPr txBox="1"/>
              <p:nvPr/>
            </p:nvSpPr>
            <p:spPr>
              <a:xfrm>
                <a:off x="8794112" y="3704695"/>
                <a:ext cx="2112441"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chemeClr val="tx1"/>
                          </a:solidFill>
                          <a:latin typeface="Cambria Math" panose="02040503050406030204" pitchFamily="18" charset="0"/>
                        </a:rPr>
                        <m:t>𝑝𝑒𝑟𝑝𝑙𝑒𝑥𝑖𝑡𝑦</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1000</m:t>
                      </m:r>
                    </m:oMath>
                  </m:oMathPara>
                </a14:m>
                <a:endParaRPr lang="en-US" dirty="0">
                  <a:solidFill>
                    <a:schemeClr val="tx1"/>
                  </a:solidFill>
                </a:endParaRPr>
              </a:p>
            </p:txBody>
          </p:sp>
        </mc:Choice>
        <mc:Fallback xmlns="">
          <p:sp>
            <p:nvSpPr>
              <p:cNvPr id="10" name="TextBox 9">
                <a:extLst>
                  <a:ext uri="{FF2B5EF4-FFF2-40B4-BE49-F238E27FC236}">
                    <a16:creationId xmlns:a16="http://schemas.microsoft.com/office/drawing/2014/main" id="{FFEC9159-19CC-824E-71FE-8BE0CF828A8B}"/>
                  </a:ext>
                </a:extLst>
              </p:cNvPr>
              <p:cNvSpPr txBox="1">
                <a:spLocks noRot="1" noChangeAspect="1" noMove="1" noResize="1" noEditPoints="1" noAdjustHandles="1" noChangeArrowheads="1" noChangeShapeType="1" noTextEdit="1"/>
              </p:cNvSpPr>
              <p:nvPr/>
            </p:nvSpPr>
            <p:spPr>
              <a:xfrm>
                <a:off x="8794112" y="3704695"/>
                <a:ext cx="2112441" cy="369332"/>
              </a:xfrm>
              <a:prstGeom prst="rect">
                <a:avLst/>
              </a:prstGeom>
              <a:blipFill>
                <a:blip r:embed="rId4"/>
                <a:stretch>
                  <a:fillRect l="-867"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7FD339-7B43-2245-7F83-CDF4A8DD7C98}"/>
                  </a:ext>
                </a:extLst>
              </p:cNvPr>
              <p:cNvSpPr txBox="1"/>
              <p:nvPr/>
            </p:nvSpPr>
            <p:spPr>
              <a:xfrm>
                <a:off x="4877226" y="3700890"/>
                <a:ext cx="2112441"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chemeClr val="tx1"/>
                          </a:solidFill>
                          <a:latin typeface="Cambria Math" panose="02040503050406030204" pitchFamily="18" charset="0"/>
                        </a:rPr>
                        <m:t>𝑝𝑒𝑟𝑝𝑙𝑒𝑥𝑖𝑡𝑦</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50</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047FD339-7B43-2245-7F83-CDF4A8DD7C98}"/>
                  </a:ext>
                </a:extLst>
              </p:cNvPr>
              <p:cNvSpPr txBox="1">
                <a:spLocks noRot="1" noChangeAspect="1" noMove="1" noResize="1" noEditPoints="1" noAdjustHandles="1" noChangeArrowheads="1" noChangeShapeType="1" noTextEdit="1"/>
              </p:cNvSpPr>
              <p:nvPr/>
            </p:nvSpPr>
            <p:spPr>
              <a:xfrm>
                <a:off x="4877226" y="3700890"/>
                <a:ext cx="2112441" cy="369332"/>
              </a:xfrm>
              <a:prstGeom prst="rect">
                <a:avLst/>
              </a:prstGeom>
              <a:blipFill>
                <a:blip r:embed="rId5"/>
                <a:stretch>
                  <a:fillRect l="-865"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8E266D-FCF6-C1C1-F07B-22D75DB704C3}"/>
                  </a:ext>
                </a:extLst>
              </p:cNvPr>
              <p:cNvSpPr txBox="1"/>
              <p:nvPr/>
            </p:nvSpPr>
            <p:spPr>
              <a:xfrm>
                <a:off x="1319421" y="3709089"/>
                <a:ext cx="2112441"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chemeClr val="tx1"/>
                          </a:solidFill>
                          <a:latin typeface="Cambria Math" panose="02040503050406030204" pitchFamily="18" charset="0"/>
                        </a:rPr>
                        <m:t>𝑝𝑒𝑟𝑝𝑙𝑒𝑥𝑖𝑡𝑦</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10</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288E266D-FCF6-C1C1-F07B-22D75DB704C3}"/>
                  </a:ext>
                </a:extLst>
              </p:cNvPr>
              <p:cNvSpPr txBox="1">
                <a:spLocks noRot="1" noChangeAspect="1" noMove="1" noResize="1" noEditPoints="1" noAdjustHandles="1" noChangeArrowheads="1" noChangeShapeType="1" noTextEdit="1"/>
              </p:cNvSpPr>
              <p:nvPr/>
            </p:nvSpPr>
            <p:spPr>
              <a:xfrm>
                <a:off x="1319421" y="3709089"/>
                <a:ext cx="2112441" cy="369332"/>
              </a:xfrm>
              <a:prstGeom prst="rect">
                <a:avLst/>
              </a:prstGeom>
              <a:blipFill>
                <a:blip r:embed="rId6"/>
                <a:stretch>
                  <a:fillRect l="-865" b="-13115"/>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816283F-588E-BFB3-1C24-F9955C178F95}"/>
              </a:ext>
            </a:extLst>
          </p:cNvPr>
          <p:cNvPicPr>
            <a:picLocks noChangeAspect="1"/>
          </p:cNvPicPr>
          <p:nvPr/>
        </p:nvPicPr>
        <p:blipFill>
          <a:blip r:embed="rId7"/>
          <a:stretch>
            <a:fillRect/>
          </a:stretch>
        </p:blipFill>
        <p:spPr>
          <a:xfrm>
            <a:off x="5158393" y="2526496"/>
            <a:ext cx="1176875" cy="1176875"/>
          </a:xfrm>
          <a:prstGeom prst="rect">
            <a:avLst/>
          </a:prstGeom>
        </p:spPr>
      </p:pic>
      <p:pic>
        <p:nvPicPr>
          <p:cNvPr id="1026" name="Picture 2">
            <a:extLst>
              <a:ext uri="{FF2B5EF4-FFF2-40B4-BE49-F238E27FC236}">
                <a16:creationId xmlns:a16="http://schemas.microsoft.com/office/drawing/2014/main" id="{D0392097-0004-3A7C-E437-C59AE60680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5755" y="2458277"/>
            <a:ext cx="1176875" cy="1176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AF8B93-2A30-7F78-799B-D048FE3CCD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893" y="2465399"/>
            <a:ext cx="1176875" cy="11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8BE46-FAA2-75F2-7800-34E3C1FE7D9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158C93AD-FDEB-B698-D09B-22FFCEDA18F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Question</a:t>
            </a:r>
          </a:p>
        </p:txBody>
      </p:sp>
      <p:sp>
        <p:nvSpPr>
          <p:cNvPr id="2" name="Content Placeholder 2">
            <a:extLst>
              <a:ext uri="{FF2B5EF4-FFF2-40B4-BE49-F238E27FC236}">
                <a16:creationId xmlns:a16="http://schemas.microsoft.com/office/drawing/2014/main" id="{D2B1F230-D1A7-1300-0504-26DA9B4108BC}"/>
              </a:ext>
            </a:extLst>
          </p:cNvPr>
          <p:cNvSpPr txBox="1">
            <a:spLocks/>
          </p:cNvSpPr>
          <p:nvPr/>
        </p:nvSpPr>
        <p:spPr>
          <a:xfrm>
            <a:off x="639978" y="1014445"/>
            <a:ext cx="9656627" cy="26662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Two language models are evaluated on the same test set:</a:t>
            </a:r>
          </a:p>
          <a:p>
            <a:pPr lvl="1" algn="l"/>
            <a:r>
              <a:rPr lang="en-US" dirty="0">
                <a:solidFill>
                  <a:schemeClr val="tx1"/>
                </a:solidFill>
              </a:rPr>
              <a:t>Model A: Cross Entropy = 6 bits	Model B: Cross Entropy = 4 bits</a:t>
            </a:r>
          </a:p>
          <a:p>
            <a:pPr algn="l"/>
            <a:r>
              <a:rPr lang="en-US" sz="2000" dirty="0">
                <a:solidFill>
                  <a:schemeClr val="tx1"/>
                </a:solidFill>
              </a:rPr>
              <a:t>Which statement is true?</a:t>
            </a:r>
          </a:p>
          <a:p>
            <a:pPr marL="914400" lvl="1" indent="-457200" algn="l">
              <a:buClr>
                <a:schemeClr val="tx1"/>
              </a:buClr>
              <a:buFont typeface="+mj-lt"/>
              <a:buAutoNum type="alphaUcPeriod"/>
            </a:pPr>
            <a:r>
              <a:rPr lang="en-US" dirty="0"/>
              <a:t>Model A has lower perplexity and is better</a:t>
            </a:r>
          </a:p>
          <a:p>
            <a:pPr marL="914400" lvl="1" indent="-457200" algn="l">
              <a:buClr>
                <a:schemeClr val="tx1"/>
              </a:buClr>
              <a:buFont typeface="+mj-lt"/>
              <a:buAutoNum type="alphaUcPeriod"/>
            </a:pPr>
            <a:r>
              <a:rPr lang="en-US" dirty="0"/>
              <a:t>Model B has lower perplexity and is better</a:t>
            </a:r>
          </a:p>
          <a:p>
            <a:pPr marL="914400" lvl="1" indent="-457200" algn="l">
              <a:buClr>
                <a:schemeClr val="tx1"/>
              </a:buClr>
              <a:buFont typeface="+mj-lt"/>
              <a:buAutoNum type="alphaUcPeriod"/>
            </a:pPr>
            <a:r>
              <a:rPr lang="en-US" dirty="0"/>
              <a:t>Both models have the same perplexity</a:t>
            </a:r>
          </a:p>
          <a:p>
            <a:pPr marL="914400" lvl="1" indent="-457200" algn="l">
              <a:buClr>
                <a:schemeClr val="tx1"/>
              </a:buClr>
              <a:buFont typeface="+mj-lt"/>
              <a:buAutoNum type="alphaUcPeriod"/>
            </a:pPr>
            <a:r>
              <a:rPr lang="en-US" dirty="0"/>
              <a:t>We cannot determine which is better without knowing the vocabulary size</a:t>
            </a:r>
            <a:endParaRPr lang="en-US" dirty="0">
              <a:solidFill>
                <a:schemeClr val="tx1"/>
              </a:solidFill>
            </a:endParaRPr>
          </a:p>
        </p:txBody>
      </p:sp>
      <p:pic>
        <p:nvPicPr>
          <p:cNvPr id="22" name="Graphic 21" descr="Checkmark with solid fill">
            <a:extLst>
              <a:ext uri="{FF2B5EF4-FFF2-40B4-BE49-F238E27FC236}">
                <a16:creationId xmlns:a16="http://schemas.microsoft.com/office/drawing/2014/main" id="{C7964155-6C83-CEBD-9716-A9C25C1991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368" y="2490489"/>
            <a:ext cx="302771" cy="302771"/>
          </a:xfrm>
          <a:prstGeom prst="rect">
            <a:avLst/>
          </a:prstGeom>
        </p:spPr>
      </p:pic>
      <p:sp>
        <p:nvSpPr>
          <p:cNvPr id="5" name="TextBox 4">
            <a:extLst>
              <a:ext uri="{FF2B5EF4-FFF2-40B4-BE49-F238E27FC236}">
                <a16:creationId xmlns:a16="http://schemas.microsoft.com/office/drawing/2014/main" id="{DEEB43FE-8176-04EF-4A8A-5540E5326E76}"/>
              </a:ext>
            </a:extLst>
          </p:cNvPr>
          <p:cNvSpPr txBox="1"/>
          <p:nvPr/>
        </p:nvSpPr>
        <p:spPr>
          <a:xfrm>
            <a:off x="8325798" y="2028824"/>
            <a:ext cx="3299313" cy="923330"/>
          </a:xfrm>
          <a:prstGeom prst="rect">
            <a:avLst/>
          </a:prstGeom>
          <a:noFill/>
          <a:ln>
            <a:noFill/>
          </a:ln>
        </p:spPr>
        <p:txBody>
          <a:bodyPr wrap="square">
            <a:spAutoFit/>
          </a:bodyPr>
          <a:lstStyle/>
          <a:p>
            <a:r>
              <a:rPr lang="en-US" dirty="0"/>
              <a:t>Lower cross entropy →</a:t>
            </a:r>
          </a:p>
          <a:p>
            <a:r>
              <a:rPr lang="en-US" dirty="0"/>
              <a:t>	lower perplexity →</a:t>
            </a:r>
          </a:p>
          <a:p>
            <a:r>
              <a:rPr lang="en-US" dirty="0"/>
              <a:t>		better model.</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D0D765-B103-A85F-C4DD-7459BD34E037}"/>
                  </a:ext>
                </a:extLst>
              </p:cNvPr>
              <p:cNvSpPr txBox="1">
                <a:spLocks/>
              </p:cNvSpPr>
              <p:nvPr/>
            </p:nvSpPr>
            <p:spPr>
              <a:xfrm>
                <a:off x="639978" y="3966534"/>
                <a:ext cx="11153622" cy="24606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solidFill>
                  </a:rPr>
                  <a:t>What is the relationship between cross entropy </a:t>
                </a:r>
                <a14:m>
                  <m:oMath xmlns:m="http://schemas.openxmlformats.org/officeDocument/2006/math">
                    <m:r>
                      <a:rPr lang="en-US" sz="2000" i="1">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r>
                          <a:rPr lang="en-US" sz="2000" b="1" i="1" dirty="0">
                            <a:ln w="12700">
                              <a:solidFill>
                                <a:srgbClr val="461D7C"/>
                              </a:solidFill>
                            </a:ln>
                            <a:solidFill>
                              <a:srgbClr val="FDD023"/>
                            </a:solidFill>
                            <a:latin typeface="Cambria Math" panose="02040503050406030204" pitchFamily="18" charset="0"/>
                          </a:rPr>
                          <m:t>𝑻</m:t>
                        </m:r>
                        <m:r>
                          <a:rPr lang="en-US" sz="2000" b="1" i="1">
                            <a:solidFill>
                              <a:schemeClr val="tx1"/>
                            </a:solidFill>
                            <a:latin typeface="Cambria Math" panose="02040503050406030204" pitchFamily="18" charset="0"/>
                          </a:rPr>
                          <m:t>,</m:t>
                        </m:r>
                        <m:r>
                          <a:rPr lang="en-US" sz="2000" b="1" i="1" dirty="0">
                            <a:ln w="25400">
                              <a:noFill/>
                            </a:ln>
                            <a:solidFill>
                              <a:srgbClr val="C5050C"/>
                            </a:solidFill>
                            <a:latin typeface="Cambria Math" panose="02040503050406030204" pitchFamily="18" charset="0"/>
                          </a:rPr>
                          <m:t>𝑴</m:t>
                        </m:r>
                      </m:e>
                    </m:d>
                  </m:oMath>
                </a14:m>
                <a:r>
                  <a:rPr lang="en-US" sz="2000" dirty="0">
                    <a:solidFill>
                      <a:schemeClr val="tx1"/>
                    </a:solidFill>
                  </a:rPr>
                  <a:t> and the entropy </a:t>
                </a:r>
                <a14:m>
                  <m:oMath xmlns:m="http://schemas.openxmlformats.org/officeDocument/2006/math">
                    <m:r>
                      <a:rPr lang="en-US" sz="2000" i="1">
                        <a:solidFill>
                          <a:schemeClr val="tx1"/>
                        </a:solidFill>
                        <a:latin typeface="Cambria Math" panose="02040503050406030204" pitchFamily="18" charset="0"/>
                      </a:rPr>
                      <m:t>𝐶𝐸</m:t>
                    </m:r>
                    <m:d>
                      <m:dPr>
                        <m:ctrlPr>
                          <a:rPr lang="en-US" sz="2000" i="1">
                            <a:solidFill>
                              <a:schemeClr val="tx1"/>
                            </a:solidFill>
                            <a:latin typeface="Cambria Math" panose="02040503050406030204" pitchFamily="18" charset="0"/>
                          </a:rPr>
                        </m:ctrlPr>
                      </m:dPr>
                      <m:e>
                        <m:r>
                          <a:rPr lang="en-US" sz="2000" b="1" i="1" dirty="0">
                            <a:ln w="12700">
                              <a:solidFill>
                                <a:srgbClr val="461D7C"/>
                              </a:solidFill>
                            </a:ln>
                            <a:solidFill>
                              <a:srgbClr val="FDD023"/>
                            </a:solidFill>
                            <a:latin typeface="Cambria Math" panose="02040503050406030204" pitchFamily="18" charset="0"/>
                          </a:rPr>
                          <m:t>𝑻</m:t>
                        </m:r>
                      </m:e>
                    </m:d>
                  </m:oMath>
                </a14:m>
                <a:r>
                  <a:rPr lang="en-US" sz="2000" dirty="0">
                    <a:solidFill>
                      <a:schemeClr val="tx1"/>
                    </a:solidFill>
                  </a:rPr>
                  <a:t> of the true distribution?</a:t>
                </a:r>
              </a:p>
              <a:p>
                <a:pPr marL="914400" lvl="1" indent="-457200" algn="l">
                  <a:buClr>
                    <a:schemeClr val="tx1"/>
                  </a:buClr>
                  <a:buFont typeface="+mj-lt"/>
                  <a:buAutoNum type="alphaUcPeriod"/>
                </a:pP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r>
                          <a:rPr lang="en-US" b="1" i="1">
                            <a:latin typeface="Cambria Math" panose="02040503050406030204" pitchFamily="18" charset="0"/>
                          </a:rPr>
                          <m:t>,</m:t>
                        </m:r>
                        <m:r>
                          <a:rPr lang="en-US" b="1" i="1" dirty="0">
                            <a:ln w="25400">
                              <a:noFill/>
                            </a:ln>
                            <a:solidFill>
                              <a:srgbClr val="C5050C"/>
                            </a:solidFill>
                            <a:latin typeface="Cambria Math" panose="02040503050406030204" pitchFamily="18" charset="0"/>
                          </a:rPr>
                          <m:t>𝑴</m:t>
                        </m:r>
                      </m:e>
                    </m:d>
                  </m:oMath>
                </a14:m>
                <a:r>
                  <a:rPr lang="en-US" dirty="0"/>
                  <a:t> is always less than </a:t>
                </a: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e>
                    </m:d>
                  </m:oMath>
                </a14:m>
                <a:r>
                  <a:rPr lang="en-US" dirty="0"/>
                  <a:t> </a:t>
                </a:r>
              </a:p>
              <a:p>
                <a:pPr marL="914400" lvl="1" indent="-457200" algn="l">
                  <a:buClr>
                    <a:schemeClr val="tx1"/>
                  </a:buClr>
                  <a:buFont typeface="+mj-lt"/>
                  <a:buAutoNum type="alphaUcPeriod"/>
                </a:pP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r>
                          <a:rPr lang="en-US" b="1" i="1">
                            <a:latin typeface="Cambria Math" panose="02040503050406030204" pitchFamily="18" charset="0"/>
                          </a:rPr>
                          <m:t>,</m:t>
                        </m:r>
                        <m:r>
                          <a:rPr lang="en-US" b="1" i="1" dirty="0">
                            <a:ln w="25400">
                              <a:noFill/>
                            </a:ln>
                            <a:solidFill>
                              <a:srgbClr val="C5050C"/>
                            </a:solidFill>
                            <a:latin typeface="Cambria Math" panose="02040503050406030204" pitchFamily="18" charset="0"/>
                          </a:rPr>
                          <m:t>𝑴</m:t>
                        </m:r>
                      </m:e>
                    </m:d>
                  </m:oMath>
                </a14:m>
                <a:r>
                  <a:rPr lang="en-US" dirty="0"/>
                  <a:t> is always greater than or equal to </a:t>
                </a: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e>
                    </m:d>
                  </m:oMath>
                </a14:m>
                <a:endParaRPr lang="en-US" dirty="0"/>
              </a:p>
              <a:p>
                <a:pPr marL="914400" lvl="1" indent="-457200" algn="l">
                  <a:buClr>
                    <a:schemeClr val="tx1"/>
                  </a:buClr>
                  <a:buFont typeface="+mj-lt"/>
                  <a:buAutoNum type="alphaUcPeriod"/>
                </a:pP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r>
                          <a:rPr lang="en-US" b="1" i="1">
                            <a:latin typeface="Cambria Math" panose="02040503050406030204" pitchFamily="18" charset="0"/>
                          </a:rPr>
                          <m:t>,</m:t>
                        </m:r>
                        <m:r>
                          <a:rPr lang="en-US" b="1" i="1" dirty="0">
                            <a:ln w="25400">
                              <a:noFill/>
                            </a:ln>
                            <a:solidFill>
                              <a:srgbClr val="C5050C"/>
                            </a:solidFill>
                            <a:latin typeface="Cambria Math" panose="02040503050406030204" pitchFamily="18" charset="0"/>
                          </a:rPr>
                          <m:t>𝑴</m:t>
                        </m:r>
                      </m:e>
                    </m:d>
                  </m:oMath>
                </a14:m>
                <a:r>
                  <a:rPr lang="en-US" dirty="0"/>
                  <a:t> is always equal to </a:t>
                </a: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e>
                    </m:d>
                  </m:oMath>
                </a14:m>
                <a:endParaRPr lang="en-US" dirty="0"/>
              </a:p>
              <a:p>
                <a:pPr marL="914400" lvl="1" indent="-457200" algn="l">
                  <a:buClr>
                    <a:schemeClr val="tx1"/>
                  </a:buClr>
                  <a:buFont typeface="+mj-lt"/>
                  <a:buAutoNum type="alphaUcPeriod"/>
                </a:pPr>
                <a:r>
                  <a:rPr lang="en-US" dirty="0"/>
                  <a:t>There is no consistent relationship between them</a:t>
                </a:r>
              </a:p>
            </p:txBody>
          </p:sp>
        </mc:Choice>
        <mc:Fallback xmlns="">
          <p:sp>
            <p:nvSpPr>
              <p:cNvPr id="6" name="Content Placeholder 2">
                <a:extLst>
                  <a:ext uri="{FF2B5EF4-FFF2-40B4-BE49-F238E27FC236}">
                    <a16:creationId xmlns:a16="http://schemas.microsoft.com/office/drawing/2014/main" id="{B4D0D765-B103-A85F-C4DD-7459BD34E037}"/>
                  </a:ext>
                </a:extLst>
              </p:cNvPr>
              <p:cNvSpPr txBox="1">
                <a:spLocks noRot="1" noChangeAspect="1" noMove="1" noResize="1" noEditPoints="1" noAdjustHandles="1" noChangeArrowheads="1" noChangeShapeType="1" noTextEdit="1"/>
              </p:cNvSpPr>
              <p:nvPr/>
            </p:nvSpPr>
            <p:spPr>
              <a:xfrm>
                <a:off x="639978" y="3966534"/>
                <a:ext cx="11153622" cy="2460644"/>
              </a:xfrm>
              <a:prstGeom prst="rect">
                <a:avLst/>
              </a:prstGeom>
              <a:blipFill>
                <a:blip r:embed="rId4"/>
                <a:stretch>
                  <a:fillRect l="-601" t="-2730" r="-492"/>
                </a:stretch>
              </a:blipFill>
            </p:spPr>
            <p:txBody>
              <a:bodyPr/>
              <a:lstStyle/>
              <a:p>
                <a:r>
                  <a:rPr lang="en-US">
                    <a:noFill/>
                  </a:rPr>
                  <a:t> </a:t>
                </a:r>
              </a:p>
            </p:txBody>
          </p:sp>
        </mc:Fallback>
      </mc:AlternateContent>
      <p:pic>
        <p:nvPicPr>
          <p:cNvPr id="9" name="Graphic 8" descr="Checkmark with solid fill">
            <a:extLst>
              <a:ext uri="{FF2B5EF4-FFF2-40B4-BE49-F238E27FC236}">
                <a16:creationId xmlns:a16="http://schemas.microsoft.com/office/drawing/2014/main" id="{D97D7542-F39A-E0FD-D1D8-A424A2B935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368" y="5045470"/>
            <a:ext cx="302771" cy="30277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648027-E04B-AA9B-34F2-8C07D1091249}"/>
                  </a:ext>
                </a:extLst>
              </p:cNvPr>
              <p:cNvSpPr txBox="1"/>
              <p:nvPr/>
            </p:nvSpPr>
            <p:spPr>
              <a:xfrm>
                <a:off x="742478" y="6124526"/>
                <a:ext cx="10948621" cy="369332"/>
              </a:xfrm>
              <a:prstGeom prst="rect">
                <a:avLst/>
              </a:prstGeom>
              <a:noFill/>
              <a:ln>
                <a:noFill/>
              </a:ln>
            </p:spPr>
            <p:txBody>
              <a:bodyPr wrap="square">
                <a:spAutoFit/>
              </a:bodyPr>
              <a:lstStyle/>
              <a:p>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r>
                          <a:rPr lang="en-US" b="1" i="1">
                            <a:latin typeface="Cambria Math" panose="02040503050406030204" pitchFamily="18" charset="0"/>
                          </a:rPr>
                          <m:t>,</m:t>
                        </m:r>
                        <m:r>
                          <a:rPr lang="en-US" b="1" i="1" dirty="0">
                            <a:ln w="25400">
                              <a:noFill/>
                            </a:ln>
                            <a:solidFill>
                              <a:srgbClr val="C5050C"/>
                            </a:solidFill>
                            <a:latin typeface="Cambria Math" panose="02040503050406030204" pitchFamily="18" charset="0"/>
                          </a:rPr>
                          <m:t>𝑴</m:t>
                        </m:r>
                      </m:e>
                    </m:d>
                    <m:r>
                      <a:rPr lang="en-US" b="1" i="1" dirty="0" smtClean="0">
                        <a:ln w="25400">
                          <a:noFill/>
                        </a:ln>
                        <a:solidFill>
                          <a:schemeClr val="tx1"/>
                        </a:solidFill>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b="1" i="1" dirty="0">
                            <a:ln w="12700">
                              <a:solidFill>
                                <a:srgbClr val="461D7C"/>
                              </a:solidFill>
                            </a:ln>
                            <a:solidFill>
                              <a:srgbClr val="FDD023"/>
                            </a:solidFill>
                            <a:latin typeface="Cambria Math" panose="02040503050406030204" pitchFamily="18" charset="0"/>
                          </a:rPr>
                          <m:t>𝑻</m:t>
                        </m:r>
                      </m:e>
                    </m:d>
                  </m:oMath>
                </a14:m>
                <a:r>
                  <a:rPr lang="en-US" dirty="0"/>
                  <a:t> always, with equality if and only if </a:t>
                </a:r>
                <a14:m>
                  <m:oMath xmlns:m="http://schemas.openxmlformats.org/officeDocument/2006/math">
                    <m:r>
                      <a:rPr lang="en-US" b="1" i="1" dirty="0">
                        <a:ln w="12700">
                          <a:solidFill>
                            <a:srgbClr val="461D7C"/>
                          </a:solidFill>
                        </a:ln>
                        <a:solidFill>
                          <a:srgbClr val="FDD023"/>
                        </a:solidFill>
                        <a:latin typeface="Cambria Math" panose="02040503050406030204" pitchFamily="18" charset="0"/>
                      </a:rPr>
                      <m:t>𝑻</m:t>
                    </m:r>
                    <m:r>
                      <a:rPr lang="en-US" b="1" i="1" smtClean="0">
                        <a:latin typeface="Cambria Math" panose="02040503050406030204" pitchFamily="18" charset="0"/>
                      </a:rPr>
                      <m:t>=</m:t>
                    </m:r>
                    <m:r>
                      <a:rPr lang="en-US" b="1" i="1" dirty="0">
                        <a:ln w="25400">
                          <a:noFill/>
                        </a:ln>
                        <a:solidFill>
                          <a:srgbClr val="C5050C"/>
                        </a:solidFill>
                        <a:latin typeface="Cambria Math" panose="02040503050406030204" pitchFamily="18" charset="0"/>
                      </a:rPr>
                      <m:t>𝑴</m:t>
                    </m:r>
                  </m:oMath>
                </a14:m>
                <a:r>
                  <a:rPr lang="en-US" dirty="0"/>
                  <a:t> (the model perfectly matches the true distribution)</a:t>
                </a:r>
              </a:p>
            </p:txBody>
          </p:sp>
        </mc:Choice>
        <mc:Fallback xmlns="">
          <p:sp>
            <p:nvSpPr>
              <p:cNvPr id="11" name="TextBox 10">
                <a:extLst>
                  <a:ext uri="{FF2B5EF4-FFF2-40B4-BE49-F238E27FC236}">
                    <a16:creationId xmlns:a16="http://schemas.microsoft.com/office/drawing/2014/main" id="{27648027-E04B-AA9B-34F2-8C07D1091249}"/>
                  </a:ext>
                </a:extLst>
              </p:cNvPr>
              <p:cNvSpPr txBox="1">
                <a:spLocks noRot="1" noChangeAspect="1" noMove="1" noResize="1" noEditPoints="1" noAdjustHandles="1" noChangeArrowheads="1" noChangeShapeType="1" noTextEdit="1"/>
              </p:cNvSpPr>
              <p:nvPr/>
            </p:nvSpPr>
            <p:spPr>
              <a:xfrm>
                <a:off x="742478" y="6124526"/>
                <a:ext cx="10948621" cy="369332"/>
              </a:xfrm>
              <a:prstGeom prst="rect">
                <a:avLst/>
              </a:prstGeom>
              <a:blipFill>
                <a:blip r:embed="rId5"/>
                <a:stretch>
                  <a:fillRect t="-10000" b="-2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699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4252-6CEF-776E-CFAD-7D8E243BC77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E62E269-8220-7058-70CD-6D67AEE64938}"/>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Perplexity: Example Results</a:t>
            </a:r>
          </a:p>
        </p:txBody>
      </p:sp>
      <p:sp>
        <p:nvSpPr>
          <p:cNvPr id="10" name="Content Placeholder 2">
            <a:extLst>
              <a:ext uri="{FF2B5EF4-FFF2-40B4-BE49-F238E27FC236}">
                <a16:creationId xmlns:a16="http://schemas.microsoft.com/office/drawing/2014/main" id="{AD4230FD-6F98-E5F9-022B-FE3C29D0540C}"/>
              </a:ext>
            </a:extLst>
          </p:cNvPr>
          <p:cNvSpPr txBox="1">
            <a:spLocks/>
          </p:cNvSpPr>
          <p:nvPr/>
        </p:nvSpPr>
        <p:spPr>
          <a:xfrm>
            <a:off x="735624" y="1415289"/>
            <a:ext cx="5223527" cy="477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2200" dirty="0">
                <a:solidFill>
                  <a:schemeClr val="tx1"/>
                </a:solidFill>
              </a:rPr>
              <a:t>Wall Street Journal corpus (40M words):</a:t>
            </a:r>
          </a:p>
        </p:txBody>
      </p:sp>
      <p:graphicFrame>
        <p:nvGraphicFramePr>
          <p:cNvPr id="12" name="Content Placeholder 5">
            <a:extLst>
              <a:ext uri="{FF2B5EF4-FFF2-40B4-BE49-F238E27FC236}">
                <a16:creationId xmlns:a16="http://schemas.microsoft.com/office/drawing/2014/main" id="{CF45D31E-5B5A-182C-64CC-AA6FC726CCD0}"/>
              </a:ext>
            </a:extLst>
          </p:cNvPr>
          <p:cNvGraphicFramePr>
            <a:graphicFrameLocks/>
          </p:cNvGraphicFramePr>
          <p:nvPr>
            <p:extLst>
              <p:ext uri="{D42A27DB-BD31-4B8C-83A1-F6EECF244321}">
                <p14:modId xmlns:p14="http://schemas.microsoft.com/office/powerpoint/2010/main" val="710471241"/>
              </p:ext>
            </p:extLst>
          </p:nvPr>
        </p:nvGraphicFramePr>
        <p:xfrm>
          <a:off x="6232851" y="881850"/>
          <a:ext cx="3594798" cy="1463836"/>
        </p:xfrm>
        <a:graphic>
          <a:graphicData uri="http://schemas.openxmlformats.org/drawingml/2006/table">
            <a:tbl>
              <a:tblPr firstRow="1" bandRow="1">
                <a:tableStyleId>{5C22544A-7EE6-4342-B048-85BDC9FD1C3A}</a:tableStyleId>
              </a:tblPr>
              <a:tblGrid>
                <a:gridCol w="1797399">
                  <a:extLst>
                    <a:ext uri="{9D8B030D-6E8A-4147-A177-3AD203B41FA5}">
                      <a16:colId xmlns:a16="http://schemas.microsoft.com/office/drawing/2014/main" val="20000"/>
                    </a:ext>
                  </a:extLst>
                </a:gridCol>
                <a:gridCol w="1797399">
                  <a:extLst>
                    <a:ext uri="{9D8B030D-6E8A-4147-A177-3AD203B41FA5}">
                      <a16:colId xmlns:a16="http://schemas.microsoft.com/office/drawing/2014/main" val="20001"/>
                    </a:ext>
                  </a:extLst>
                </a:gridCol>
              </a:tblGrid>
              <a:tr h="365959">
                <a:tc>
                  <a:txBody>
                    <a:bodyPr/>
                    <a:lstStyle/>
                    <a:p>
                      <a:pPr marL="0" lvl="0" indent="0" algn="ctr">
                        <a:buNone/>
                      </a:pPr>
                      <a:r>
                        <a:t>Model</a:t>
                      </a:r>
                    </a:p>
                  </a:txBody>
                  <a:tcPr/>
                </a:tc>
                <a:tc>
                  <a:txBody>
                    <a:bodyPr/>
                    <a:lstStyle/>
                    <a:p>
                      <a:pPr marL="0" lvl="0" indent="0" algn="ctr">
                        <a:buNone/>
                      </a:pPr>
                      <a:r>
                        <a:rPr dirty="0"/>
                        <a:t>Perplexity</a:t>
                      </a:r>
                    </a:p>
                  </a:txBody>
                  <a:tcPr/>
                </a:tc>
                <a:extLst>
                  <a:ext uri="{0D108BD9-81ED-4DB2-BD59-A6C34878D82A}">
                    <a16:rowId xmlns:a16="http://schemas.microsoft.com/office/drawing/2014/main" val="10000"/>
                  </a:ext>
                </a:extLst>
              </a:tr>
              <a:tr h="365959">
                <a:tc>
                  <a:txBody>
                    <a:bodyPr/>
                    <a:lstStyle/>
                    <a:p>
                      <a:pPr marL="0" lvl="0" indent="0" algn="ctr">
                        <a:buNone/>
                      </a:pPr>
                      <a:r>
                        <a:t>Unigram</a:t>
                      </a:r>
                    </a:p>
                  </a:txBody>
                  <a:tcPr/>
                </a:tc>
                <a:tc>
                  <a:txBody>
                    <a:bodyPr/>
                    <a:lstStyle/>
                    <a:p>
                      <a:pPr marL="0" lvl="0" indent="0" algn="ctr">
                        <a:buNone/>
                      </a:pPr>
                      <a:r>
                        <a:t>962</a:t>
                      </a:r>
                    </a:p>
                  </a:txBody>
                  <a:tcPr/>
                </a:tc>
                <a:extLst>
                  <a:ext uri="{0D108BD9-81ED-4DB2-BD59-A6C34878D82A}">
                    <a16:rowId xmlns:a16="http://schemas.microsoft.com/office/drawing/2014/main" val="10001"/>
                  </a:ext>
                </a:extLst>
              </a:tr>
              <a:tr h="365959">
                <a:tc>
                  <a:txBody>
                    <a:bodyPr/>
                    <a:lstStyle/>
                    <a:p>
                      <a:pPr marL="0" lvl="0" indent="0" algn="ctr">
                        <a:buNone/>
                      </a:pPr>
                      <a:r>
                        <a:rPr dirty="0"/>
                        <a:t>Bigram</a:t>
                      </a:r>
                    </a:p>
                  </a:txBody>
                  <a:tcPr/>
                </a:tc>
                <a:tc>
                  <a:txBody>
                    <a:bodyPr/>
                    <a:lstStyle/>
                    <a:p>
                      <a:pPr marL="0" lvl="0" indent="0" algn="ctr">
                        <a:buNone/>
                      </a:pPr>
                      <a:r>
                        <a:t>170</a:t>
                      </a:r>
                    </a:p>
                  </a:txBody>
                  <a:tcPr/>
                </a:tc>
                <a:extLst>
                  <a:ext uri="{0D108BD9-81ED-4DB2-BD59-A6C34878D82A}">
                    <a16:rowId xmlns:a16="http://schemas.microsoft.com/office/drawing/2014/main" val="10002"/>
                  </a:ext>
                </a:extLst>
              </a:tr>
              <a:tr h="365959">
                <a:tc>
                  <a:txBody>
                    <a:bodyPr/>
                    <a:lstStyle/>
                    <a:p>
                      <a:pPr marL="0" lvl="0" indent="0" algn="ctr">
                        <a:buNone/>
                      </a:pPr>
                      <a:r>
                        <a:t>Trigram</a:t>
                      </a:r>
                    </a:p>
                  </a:txBody>
                  <a:tcPr/>
                </a:tc>
                <a:tc>
                  <a:txBody>
                    <a:bodyPr/>
                    <a:lstStyle/>
                    <a:p>
                      <a:pPr marL="0" lvl="0" indent="0" algn="ctr">
                        <a:buNone/>
                      </a:pPr>
                      <a:r>
                        <a:rPr dirty="0"/>
                        <a:t>109</a:t>
                      </a:r>
                    </a:p>
                  </a:txBody>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06E9E07F-5267-DD8B-968E-8FF2C29503D4}"/>
              </a:ext>
            </a:extLst>
          </p:cNvPr>
          <p:cNvSpPr txBox="1"/>
          <p:nvPr/>
        </p:nvSpPr>
        <p:spPr>
          <a:xfrm>
            <a:off x="471489" y="2319308"/>
            <a:ext cx="2195324" cy="369332"/>
          </a:xfrm>
          <a:prstGeom prst="rect">
            <a:avLst/>
          </a:prstGeom>
          <a:noFill/>
          <a:ln>
            <a:noFill/>
          </a:ln>
        </p:spPr>
        <p:txBody>
          <a:bodyPr wrap="square">
            <a:spAutoFit/>
          </a:bodyPr>
          <a:lstStyle/>
          <a:p>
            <a:pPr marL="0" indent="0">
              <a:buNone/>
            </a:pPr>
            <a:r>
              <a:rPr lang="en-US" b="1" dirty="0"/>
              <a:t>Some Observations:</a:t>
            </a:r>
            <a:endParaRPr lang="en-US" dirty="0"/>
          </a:p>
        </p:txBody>
      </p:sp>
      <p:sp>
        <p:nvSpPr>
          <p:cNvPr id="2" name="TextBox 1">
            <a:extLst>
              <a:ext uri="{FF2B5EF4-FFF2-40B4-BE49-F238E27FC236}">
                <a16:creationId xmlns:a16="http://schemas.microsoft.com/office/drawing/2014/main" id="{4A40BF18-7390-F5DD-31D7-44ECD3C61052}"/>
              </a:ext>
            </a:extLst>
          </p:cNvPr>
          <p:cNvSpPr txBox="1"/>
          <p:nvPr/>
        </p:nvSpPr>
        <p:spPr>
          <a:xfrm>
            <a:off x="9996676" y="1238482"/>
            <a:ext cx="2195324" cy="830997"/>
          </a:xfrm>
          <a:prstGeom prst="rect">
            <a:avLst/>
          </a:prstGeom>
          <a:noFill/>
          <a:ln>
            <a:noFill/>
          </a:ln>
        </p:spPr>
        <p:txBody>
          <a:bodyPr wrap="square">
            <a:spAutoFit/>
          </a:bodyPr>
          <a:lstStyle/>
          <a:p>
            <a:pPr marL="0" indent="0">
              <a:buNone/>
            </a:pPr>
            <a:r>
              <a:rPr lang="en-US" sz="1200" dirty="0">
                <a:hlinkClick r:id="rId2"/>
              </a:rPr>
              <a:t>Jurafsky, D., &amp; Martin, J. H. Speech and Language Processing (3rd ed. draft). Stanford University.</a:t>
            </a:r>
            <a:endParaRPr lang="en-US" sz="1200" dirty="0"/>
          </a:p>
        </p:txBody>
      </p:sp>
      <p:sp>
        <p:nvSpPr>
          <p:cNvPr id="3" name="TextBox 2">
            <a:extLst>
              <a:ext uri="{FF2B5EF4-FFF2-40B4-BE49-F238E27FC236}">
                <a16:creationId xmlns:a16="http://schemas.microsoft.com/office/drawing/2014/main" id="{C378228F-3723-DBB4-7823-A9E07A32BBC4}"/>
              </a:ext>
            </a:extLst>
          </p:cNvPr>
          <p:cNvSpPr txBox="1"/>
          <p:nvPr/>
        </p:nvSpPr>
        <p:spPr>
          <a:xfrm>
            <a:off x="735624" y="3008670"/>
            <a:ext cx="3422761" cy="369332"/>
          </a:xfrm>
          <a:prstGeom prst="rect">
            <a:avLst/>
          </a:prstGeom>
          <a:noFill/>
          <a:ln>
            <a:noFill/>
          </a:ln>
        </p:spPr>
        <p:txBody>
          <a:bodyPr wrap="square">
            <a:spAutoFit/>
          </a:bodyPr>
          <a:lstStyle/>
          <a:p>
            <a:pPr marL="0" lvl="1"/>
            <a:r>
              <a:rPr lang="en-US" dirty="0"/>
              <a:t>Larger context → lower perplexity</a:t>
            </a:r>
          </a:p>
        </p:txBody>
      </p:sp>
      <p:sp>
        <p:nvSpPr>
          <p:cNvPr id="7" name="TextBox 6">
            <a:extLst>
              <a:ext uri="{FF2B5EF4-FFF2-40B4-BE49-F238E27FC236}">
                <a16:creationId xmlns:a16="http://schemas.microsoft.com/office/drawing/2014/main" id="{E73F70B4-66D1-35F7-304E-B88D4DCF5F64}"/>
              </a:ext>
            </a:extLst>
          </p:cNvPr>
          <p:cNvSpPr txBox="1"/>
          <p:nvPr/>
        </p:nvSpPr>
        <p:spPr>
          <a:xfrm>
            <a:off x="4957455" y="2878752"/>
            <a:ext cx="6667655" cy="1200329"/>
          </a:xfrm>
          <a:prstGeom prst="rect">
            <a:avLst/>
          </a:prstGeom>
          <a:noFill/>
          <a:ln>
            <a:noFill/>
          </a:ln>
        </p:spPr>
        <p:txBody>
          <a:bodyPr wrap="square">
            <a:spAutoFit/>
          </a:bodyPr>
          <a:lstStyle/>
          <a:p>
            <a:pPr marL="285750" indent="-285750">
              <a:buFont typeface="Arial" panose="020B0604020202020204" pitchFamily="34" charset="0"/>
              <a:buChar char="•"/>
            </a:pPr>
            <a:r>
              <a:rPr lang="en-US" dirty="0"/>
              <a:t>Conditioning on more context reduces entropy.</a:t>
            </a:r>
          </a:p>
          <a:p>
            <a:pPr marL="285750" indent="-285750">
              <a:buFont typeface="Arial" panose="020B0604020202020204" pitchFamily="34" charset="0"/>
              <a:buChar char="•"/>
            </a:pPr>
            <a:r>
              <a:rPr lang="en-US" dirty="0"/>
              <a:t>More previous words enable a model to leverage syntactic patterns, semantic constraints, and words that frequently appear together (collocational preferences) for better predictions.</a:t>
            </a:r>
          </a:p>
        </p:txBody>
      </p:sp>
      <p:sp>
        <p:nvSpPr>
          <p:cNvPr id="8" name="TextBox 7">
            <a:extLst>
              <a:ext uri="{FF2B5EF4-FFF2-40B4-BE49-F238E27FC236}">
                <a16:creationId xmlns:a16="http://schemas.microsoft.com/office/drawing/2014/main" id="{EF06F2A1-C8C7-3EDB-EE53-7F95BBBB3199}"/>
              </a:ext>
            </a:extLst>
          </p:cNvPr>
          <p:cNvSpPr txBox="1"/>
          <p:nvPr/>
        </p:nvSpPr>
        <p:spPr>
          <a:xfrm>
            <a:off x="3848235" y="6281671"/>
            <a:ext cx="4221831" cy="369332"/>
          </a:xfrm>
          <a:prstGeom prst="rect">
            <a:avLst/>
          </a:prstGeom>
          <a:noFill/>
          <a:ln>
            <a:noFill/>
          </a:ln>
        </p:spPr>
        <p:txBody>
          <a:bodyPr wrap="square">
            <a:spAutoFit/>
          </a:bodyPr>
          <a:lstStyle/>
          <a:p>
            <a:pPr marL="0" lvl="1"/>
            <a:r>
              <a:rPr lang="en-US" dirty="0"/>
              <a:t>Real systems often use 4-grams or 5-grams</a:t>
            </a:r>
          </a:p>
        </p:txBody>
      </p:sp>
      <p:sp>
        <p:nvSpPr>
          <p:cNvPr id="9" name="TextBox 8">
            <a:extLst>
              <a:ext uri="{FF2B5EF4-FFF2-40B4-BE49-F238E27FC236}">
                <a16:creationId xmlns:a16="http://schemas.microsoft.com/office/drawing/2014/main" id="{2A1C7671-3FA4-3D80-B9C2-F5F65DE49CED}"/>
              </a:ext>
            </a:extLst>
          </p:cNvPr>
          <p:cNvSpPr txBox="1"/>
          <p:nvPr/>
        </p:nvSpPr>
        <p:spPr>
          <a:xfrm>
            <a:off x="735624" y="4223721"/>
            <a:ext cx="3521615" cy="646331"/>
          </a:xfrm>
          <a:prstGeom prst="rect">
            <a:avLst/>
          </a:prstGeom>
          <a:noFill/>
          <a:ln>
            <a:noFill/>
          </a:ln>
        </p:spPr>
        <p:txBody>
          <a:bodyPr wrap="square">
            <a:spAutoFit/>
          </a:bodyPr>
          <a:lstStyle/>
          <a:p>
            <a:pPr marL="0" lvl="1"/>
            <a:r>
              <a:rPr lang="en-US" dirty="0"/>
              <a:t>Model improvement does not scale linearly with context window size:</a:t>
            </a:r>
          </a:p>
        </p:txBody>
      </p:sp>
      <p:sp>
        <p:nvSpPr>
          <p:cNvPr id="11" name="TextBox 10">
            <a:extLst>
              <a:ext uri="{FF2B5EF4-FFF2-40B4-BE49-F238E27FC236}">
                <a16:creationId xmlns:a16="http://schemas.microsoft.com/office/drawing/2014/main" id="{D99447BD-A617-D84D-C1A2-7523D562CDDB}"/>
              </a:ext>
            </a:extLst>
          </p:cNvPr>
          <p:cNvSpPr txBox="1"/>
          <p:nvPr/>
        </p:nvSpPr>
        <p:spPr>
          <a:xfrm>
            <a:off x="5089261" y="4347854"/>
            <a:ext cx="6096000" cy="369332"/>
          </a:xfrm>
          <a:prstGeom prst="rect">
            <a:avLst/>
          </a:prstGeom>
          <a:noFill/>
          <a:ln>
            <a:noFill/>
          </a:ln>
        </p:spPr>
        <p:txBody>
          <a:bodyPr wrap="square">
            <a:spAutoFit/>
          </a:bodyPr>
          <a:lstStyle/>
          <a:p>
            <a:r>
              <a:rPr lang="en-US" dirty="0"/>
              <a:t>Trigram is 8.8 times better than unigram (not 3 times)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38FFBB1-0759-5762-3927-DE083D530CB1}"/>
                  </a:ext>
                </a:extLst>
              </p:cNvPr>
              <p:cNvSpPr txBox="1"/>
              <p:nvPr/>
            </p:nvSpPr>
            <p:spPr>
              <a:xfrm>
                <a:off x="735624" y="5242434"/>
                <a:ext cx="3521615" cy="369332"/>
              </a:xfrm>
              <a:prstGeom prst="rect">
                <a:avLst/>
              </a:prstGeom>
              <a:noFill/>
              <a:ln>
                <a:noFill/>
              </a:ln>
            </p:spPr>
            <p:txBody>
              <a:bodyPr wrap="square">
                <a:spAutoFit/>
              </a:bodyPr>
              <a:lstStyle/>
              <a:p>
                <a:pPr marL="0" lvl="1"/>
                <a:r>
                  <a:rPr lang="en-US" dirty="0"/>
                  <a:t>Diminishing returns for larger </a:t>
                </a:r>
                <a14:m>
                  <m:oMath xmlns:m="http://schemas.openxmlformats.org/officeDocument/2006/math">
                    <m:r>
                      <a:rPr lang="en-US" i="1" dirty="0" smtClean="0">
                        <a:latin typeface="Cambria Math" panose="02040503050406030204" pitchFamily="18" charset="0"/>
                      </a:rPr>
                      <m:t>𝑛</m:t>
                    </m:r>
                  </m:oMath>
                </a14:m>
                <a:endParaRPr lang="en-US" dirty="0"/>
              </a:p>
            </p:txBody>
          </p:sp>
        </mc:Choice>
        <mc:Fallback xmlns="">
          <p:sp>
            <p:nvSpPr>
              <p:cNvPr id="14" name="TextBox 13">
                <a:extLst>
                  <a:ext uri="{FF2B5EF4-FFF2-40B4-BE49-F238E27FC236}">
                    <a16:creationId xmlns:a16="http://schemas.microsoft.com/office/drawing/2014/main" id="{D38FFBB1-0759-5762-3927-DE083D530CB1}"/>
                  </a:ext>
                </a:extLst>
              </p:cNvPr>
              <p:cNvSpPr txBox="1">
                <a:spLocks noRot="1" noChangeAspect="1" noMove="1" noResize="1" noEditPoints="1" noAdjustHandles="1" noChangeArrowheads="1" noChangeShapeType="1" noTextEdit="1"/>
              </p:cNvSpPr>
              <p:nvPr/>
            </p:nvSpPr>
            <p:spPr>
              <a:xfrm>
                <a:off x="735624" y="5242434"/>
                <a:ext cx="3521615" cy="369332"/>
              </a:xfrm>
              <a:prstGeom prst="rect">
                <a:avLst/>
              </a:prstGeom>
              <a:blipFill>
                <a:blip r:embed="rId3"/>
                <a:stretch>
                  <a:fillRect l="-1560" t="-9836"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BD700C-993E-478B-D3C8-9409FE5E544F}"/>
                  </a:ext>
                </a:extLst>
              </p:cNvPr>
              <p:cNvSpPr txBox="1"/>
              <p:nvPr/>
            </p:nvSpPr>
            <p:spPr>
              <a:xfrm>
                <a:off x="5089261" y="4985959"/>
                <a:ext cx="6096000" cy="923330"/>
              </a:xfrm>
              <a:prstGeom prst="rect">
                <a:avLst/>
              </a:prstGeom>
              <a:noFill/>
              <a:ln>
                <a:noFill/>
              </a:ln>
            </p:spPr>
            <p:txBody>
              <a:bodyPr wrap="square">
                <a:spAutoFit/>
              </a:bodyPr>
              <a:lstStyle/>
              <a:p>
                <a:pPr marL="285750" indent="-285750">
                  <a:buFont typeface="Arial" panose="020B0604020202020204" pitchFamily="34" charset="0"/>
                  <a:buChar char="•"/>
                </a:pPr>
                <a:r>
                  <a:rPr lang="en-US" dirty="0"/>
                  <a:t>Early context words resolve critical ambiguities; later words address subtler, rarer distinctions.</a:t>
                </a:r>
              </a:p>
              <a:p>
                <a:pPr marL="285750" indent="-285750">
                  <a:buFont typeface="Arial" panose="020B0604020202020204" pitchFamily="34" charset="0"/>
                  <a:buChar char="•"/>
                </a:pPr>
                <a:r>
                  <a:rPr lang="en-US" dirty="0"/>
                  <a:t>Data sparsity worsens with larger </a:t>
                </a:r>
                <a14:m>
                  <m:oMath xmlns:m="http://schemas.openxmlformats.org/officeDocument/2006/math">
                    <m:r>
                      <a:rPr lang="en-US" i="1" dirty="0" smtClean="0">
                        <a:latin typeface="Cambria Math" panose="02040503050406030204" pitchFamily="18" charset="0"/>
                      </a:rPr>
                      <m:t>𝑛</m:t>
                    </m:r>
                  </m:oMath>
                </a14:m>
                <a:endParaRPr lang="en-US" dirty="0"/>
              </a:p>
            </p:txBody>
          </p:sp>
        </mc:Choice>
        <mc:Fallback xmlns="">
          <p:sp>
            <p:nvSpPr>
              <p:cNvPr id="15" name="TextBox 14">
                <a:extLst>
                  <a:ext uri="{FF2B5EF4-FFF2-40B4-BE49-F238E27FC236}">
                    <a16:creationId xmlns:a16="http://schemas.microsoft.com/office/drawing/2014/main" id="{1DBD700C-993E-478B-D3C8-9409FE5E544F}"/>
                  </a:ext>
                </a:extLst>
              </p:cNvPr>
              <p:cNvSpPr txBox="1">
                <a:spLocks noRot="1" noChangeAspect="1" noMove="1" noResize="1" noEditPoints="1" noAdjustHandles="1" noChangeArrowheads="1" noChangeShapeType="1" noTextEdit="1"/>
              </p:cNvSpPr>
              <p:nvPr/>
            </p:nvSpPr>
            <p:spPr>
              <a:xfrm>
                <a:off x="5089261" y="4985959"/>
                <a:ext cx="6096000" cy="923330"/>
              </a:xfrm>
              <a:prstGeom prst="rect">
                <a:avLst/>
              </a:prstGeom>
              <a:blipFill>
                <a:blip r:embed="rId4"/>
                <a:stretch>
                  <a:fillRect l="-700" t="-3974" b="-993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42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91C6A-4B65-1308-E305-132CB2E43D3C}"/>
            </a:ext>
          </a:extLst>
        </p:cNvPr>
        <p:cNvGrpSpPr/>
        <p:nvPr/>
      </p:nvGrpSpPr>
      <p:grpSpPr>
        <a:xfrm>
          <a:off x="0" y="0"/>
          <a:ext cx="0" cy="0"/>
          <a:chOff x="0" y="0"/>
          <a:chExt cx="0" cy="0"/>
        </a:xfrm>
      </p:grpSpPr>
      <p:sp>
        <p:nvSpPr>
          <p:cNvPr id="2" name="Title 12">
            <a:extLst>
              <a:ext uri="{FF2B5EF4-FFF2-40B4-BE49-F238E27FC236}">
                <a16:creationId xmlns:a16="http://schemas.microsoft.com/office/drawing/2014/main" id="{745C3570-47D7-E444-2D7D-C1BFF21CAD17}"/>
              </a:ext>
            </a:extLst>
          </p:cNvPr>
          <p:cNvSpPr txBox="1">
            <a:spLocks/>
          </p:cNvSpPr>
          <p:nvPr/>
        </p:nvSpPr>
        <p:spPr>
          <a:xfrm>
            <a:off x="891618" y="1704752"/>
            <a:ext cx="11153622" cy="3448496"/>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dirty="0"/>
              <a:t>Programming Idea: </a:t>
            </a:r>
            <a:r>
              <a:rPr lang="en-US" sz="3600" b="1" dirty="0"/>
              <a:t>Assignment: N-Gram Language Models and Text Generation</a:t>
            </a:r>
          </a:p>
          <a:p>
            <a:r>
              <a:rPr lang="en-US" sz="3600" b="1" dirty="0"/>
              <a:t>Course: Introduction to Artificial Intelligence / Natural Language Processing</a:t>
            </a:r>
          </a:p>
          <a:p>
            <a:pPr algn="ctr"/>
            <a:r>
              <a:rPr lang="en-US" sz="3600" dirty="0"/>
              <a:t>(see Claude conversation “AI Class: NLP Assignment: Generator”) Could we generate </a:t>
            </a:r>
            <a:r>
              <a:rPr lang="en-US" sz="3600" dirty="0" err="1"/>
              <a:t>madlibs</a:t>
            </a:r>
            <a:r>
              <a:rPr lang="en-US" sz="3600" dirty="0"/>
              <a:t> and filled in </a:t>
            </a:r>
            <a:r>
              <a:rPr lang="en-US" sz="3600" dirty="0" err="1"/>
              <a:t>madlibs</a:t>
            </a:r>
            <a:r>
              <a:rPr lang="en-US" sz="3600" dirty="0"/>
              <a:t>?</a:t>
            </a:r>
          </a:p>
        </p:txBody>
      </p:sp>
    </p:spTree>
    <p:extLst>
      <p:ext uri="{BB962C8B-B14F-4D97-AF65-F5344CB8AC3E}">
        <p14:creationId xmlns:p14="http://schemas.microsoft.com/office/powerpoint/2010/main" val="38470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B443E-0801-41DD-4A07-CA0F1B32FFA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FA1AC16-E84E-F137-9C2C-980B8FE21BB4}"/>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Word Representations</a:t>
            </a:r>
          </a:p>
        </p:txBody>
      </p:sp>
      <p:sp>
        <p:nvSpPr>
          <p:cNvPr id="3" name="TextBox 2">
            <a:extLst>
              <a:ext uri="{FF2B5EF4-FFF2-40B4-BE49-F238E27FC236}">
                <a16:creationId xmlns:a16="http://schemas.microsoft.com/office/drawing/2014/main" id="{932186B2-69CD-E425-22D7-6DC14B9E86C9}"/>
              </a:ext>
            </a:extLst>
          </p:cNvPr>
          <p:cNvSpPr txBox="1"/>
          <p:nvPr/>
        </p:nvSpPr>
        <p:spPr>
          <a:xfrm>
            <a:off x="3150006" y="960609"/>
            <a:ext cx="5891987" cy="400110"/>
          </a:xfrm>
          <a:prstGeom prst="rect">
            <a:avLst/>
          </a:prstGeom>
          <a:noFill/>
          <a:ln>
            <a:noFill/>
          </a:ln>
        </p:spPr>
        <p:txBody>
          <a:bodyPr wrap="square">
            <a:spAutoFit/>
          </a:bodyPr>
          <a:lstStyle/>
          <a:p>
            <a:r>
              <a:rPr lang="en-US" sz="2000" b="1" dirty="0"/>
              <a:t>Problem:</a:t>
            </a:r>
            <a:r>
              <a:rPr lang="en-US" sz="2000" dirty="0"/>
              <a:t> How do we represent words to a computer?</a:t>
            </a:r>
          </a:p>
        </p:txBody>
      </p:sp>
      <p:sp>
        <p:nvSpPr>
          <p:cNvPr id="5" name="TextBox 4">
            <a:extLst>
              <a:ext uri="{FF2B5EF4-FFF2-40B4-BE49-F238E27FC236}">
                <a16:creationId xmlns:a16="http://schemas.microsoft.com/office/drawing/2014/main" id="{FB26379C-514F-A57D-ED6B-4FE54D8D9B34}"/>
              </a:ext>
            </a:extLst>
          </p:cNvPr>
          <p:cNvSpPr txBox="1"/>
          <p:nvPr/>
        </p:nvSpPr>
        <p:spPr>
          <a:xfrm>
            <a:off x="409144" y="1484312"/>
            <a:ext cx="1327385" cy="400110"/>
          </a:xfrm>
          <a:prstGeom prst="rect">
            <a:avLst/>
          </a:prstGeom>
          <a:noFill/>
          <a:ln>
            <a:noFill/>
          </a:ln>
        </p:spPr>
        <p:txBody>
          <a:bodyPr wrap="square">
            <a:spAutoFit/>
          </a:bodyPr>
          <a:lstStyle/>
          <a:p>
            <a:pPr marL="0" indent="0">
              <a:buNone/>
            </a:pPr>
            <a:r>
              <a:rPr lang="en-US" sz="2000" b="1" dirty="0"/>
              <a:t>Options</a:t>
            </a:r>
            <a:endParaRPr lang="en-US" sz="2000" dirty="0"/>
          </a:p>
        </p:txBody>
      </p:sp>
      <p:sp>
        <p:nvSpPr>
          <p:cNvPr id="7" name="TextBox 6">
            <a:extLst>
              <a:ext uri="{FF2B5EF4-FFF2-40B4-BE49-F238E27FC236}">
                <a16:creationId xmlns:a16="http://schemas.microsoft.com/office/drawing/2014/main" id="{3C7F8F38-1951-7899-F1A0-E3EC2383F3E5}"/>
              </a:ext>
            </a:extLst>
          </p:cNvPr>
          <p:cNvSpPr txBox="1"/>
          <p:nvPr/>
        </p:nvSpPr>
        <p:spPr>
          <a:xfrm>
            <a:off x="964620" y="2118680"/>
            <a:ext cx="3356184" cy="400110"/>
          </a:xfrm>
          <a:prstGeom prst="rect">
            <a:avLst/>
          </a:prstGeom>
          <a:noFill/>
          <a:ln>
            <a:noFill/>
          </a:ln>
        </p:spPr>
        <p:txBody>
          <a:bodyPr wrap="square">
            <a:spAutoFit/>
          </a:bodyPr>
          <a:lstStyle/>
          <a:p>
            <a:pPr marL="0" indent="0">
              <a:buNone/>
            </a:pPr>
            <a:r>
              <a:rPr lang="en-US" sz="2000" b="1" dirty="0"/>
              <a:t>Strings</a:t>
            </a:r>
            <a:r>
              <a:rPr lang="en-US" sz="2000" dirty="0"/>
              <a:t> - “dog”, “cat”, “run”</a:t>
            </a:r>
          </a:p>
        </p:txBody>
      </p:sp>
      <p:sp>
        <p:nvSpPr>
          <p:cNvPr id="8" name="TextBox 7">
            <a:extLst>
              <a:ext uri="{FF2B5EF4-FFF2-40B4-BE49-F238E27FC236}">
                <a16:creationId xmlns:a16="http://schemas.microsoft.com/office/drawing/2014/main" id="{0ABD6567-D8F9-B4BA-05B5-806907890F82}"/>
              </a:ext>
            </a:extLst>
          </p:cNvPr>
          <p:cNvSpPr txBox="1"/>
          <p:nvPr/>
        </p:nvSpPr>
        <p:spPr>
          <a:xfrm>
            <a:off x="964620" y="2939148"/>
            <a:ext cx="4329597" cy="400110"/>
          </a:xfrm>
          <a:prstGeom prst="rect">
            <a:avLst/>
          </a:prstGeom>
          <a:noFill/>
          <a:ln>
            <a:noFill/>
          </a:ln>
        </p:spPr>
        <p:txBody>
          <a:bodyPr wrap="square">
            <a:spAutoFit/>
          </a:bodyPr>
          <a:lstStyle/>
          <a:p>
            <a:pPr marL="0" indent="0">
              <a:buNone/>
            </a:pPr>
            <a:r>
              <a:rPr lang="en-US" sz="2000" b="1" dirty="0"/>
              <a:t>Indices</a:t>
            </a:r>
            <a:r>
              <a:rPr lang="en-US" sz="2000" dirty="0"/>
              <a:t> - dog = 1, cat = 2, run = 3, …</a:t>
            </a:r>
          </a:p>
        </p:txBody>
      </p:sp>
      <p:sp>
        <p:nvSpPr>
          <p:cNvPr id="9" name="TextBox 8">
            <a:extLst>
              <a:ext uri="{FF2B5EF4-FFF2-40B4-BE49-F238E27FC236}">
                <a16:creationId xmlns:a16="http://schemas.microsoft.com/office/drawing/2014/main" id="{CAFAF042-5E7E-8F1A-C302-A1224E3389D7}"/>
              </a:ext>
            </a:extLst>
          </p:cNvPr>
          <p:cNvSpPr txBox="1"/>
          <p:nvPr/>
        </p:nvSpPr>
        <p:spPr>
          <a:xfrm>
            <a:off x="8375637" y="1495693"/>
            <a:ext cx="1327385" cy="400110"/>
          </a:xfrm>
          <a:prstGeom prst="rect">
            <a:avLst/>
          </a:prstGeom>
          <a:noFill/>
          <a:ln>
            <a:noFill/>
          </a:ln>
        </p:spPr>
        <p:txBody>
          <a:bodyPr wrap="square">
            <a:spAutoFit/>
          </a:bodyPr>
          <a:lstStyle/>
          <a:p>
            <a:pPr marL="0" indent="0">
              <a:buNone/>
            </a:pPr>
            <a:r>
              <a:rPr lang="en-US" sz="2000" b="1" dirty="0"/>
              <a:t>Issue?</a:t>
            </a:r>
            <a:endParaRPr lang="en-US" sz="2000" dirty="0"/>
          </a:p>
        </p:txBody>
      </p:sp>
      <p:sp>
        <p:nvSpPr>
          <p:cNvPr id="10" name="TextBox 9">
            <a:extLst>
              <a:ext uri="{FF2B5EF4-FFF2-40B4-BE49-F238E27FC236}">
                <a16:creationId xmlns:a16="http://schemas.microsoft.com/office/drawing/2014/main" id="{5297A569-3629-8BE3-9D35-FD4DAF068780}"/>
              </a:ext>
            </a:extLst>
          </p:cNvPr>
          <p:cNvSpPr txBox="1"/>
          <p:nvPr/>
        </p:nvSpPr>
        <p:spPr>
          <a:xfrm>
            <a:off x="6372207" y="1988136"/>
            <a:ext cx="4933880" cy="707886"/>
          </a:xfrm>
          <a:prstGeom prst="rect">
            <a:avLst/>
          </a:prstGeom>
          <a:noFill/>
          <a:ln>
            <a:noFill/>
          </a:ln>
        </p:spPr>
        <p:txBody>
          <a:bodyPr wrap="square">
            <a:spAutoFit/>
          </a:bodyPr>
          <a:lstStyle/>
          <a:p>
            <a:pPr marL="0" indent="0">
              <a:buNone/>
            </a:pPr>
            <a:r>
              <a:rPr lang="en-US" sz="2000" dirty="0"/>
              <a:t>Hard to compute with since there is no notion of similarity</a:t>
            </a:r>
          </a:p>
        </p:txBody>
      </p:sp>
      <p:sp>
        <p:nvSpPr>
          <p:cNvPr id="11" name="TextBox 10">
            <a:extLst>
              <a:ext uri="{FF2B5EF4-FFF2-40B4-BE49-F238E27FC236}">
                <a16:creationId xmlns:a16="http://schemas.microsoft.com/office/drawing/2014/main" id="{F6B75A8F-0227-D810-6301-E118D7E723CD}"/>
              </a:ext>
            </a:extLst>
          </p:cNvPr>
          <p:cNvSpPr txBox="1"/>
          <p:nvPr/>
        </p:nvSpPr>
        <p:spPr>
          <a:xfrm>
            <a:off x="6361648" y="2785260"/>
            <a:ext cx="5499915" cy="707886"/>
          </a:xfrm>
          <a:prstGeom prst="rect">
            <a:avLst/>
          </a:prstGeom>
          <a:noFill/>
          <a:ln>
            <a:noFill/>
          </a:ln>
        </p:spPr>
        <p:txBody>
          <a:bodyPr wrap="square">
            <a:spAutoFit/>
          </a:bodyPr>
          <a:lstStyle/>
          <a:p>
            <a:pPr marL="0" indent="0">
              <a:buNone/>
            </a:pPr>
            <a:r>
              <a:rPr lang="en-US" sz="2000" dirty="0"/>
              <a:t>Easy to compute with </a:t>
            </a:r>
          </a:p>
          <a:p>
            <a:pPr marL="0" indent="0">
              <a:buNone/>
            </a:pPr>
            <a:r>
              <a:rPr lang="en-US" sz="2000" dirty="0"/>
              <a:t>Arbitrary: why is dog closer to cat than to run?</a:t>
            </a:r>
          </a:p>
        </p:txBody>
      </p:sp>
      <p:sp>
        <p:nvSpPr>
          <p:cNvPr id="13" name="TextBox 12">
            <a:extLst>
              <a:ext uri="{FF2B5EF4-FFF2-40B4-BE49-F238E27FC236}">
                <a16:creationId xmlns:a16="http://schemas.microsoft.com/office/drawing/2014/main" id="{365F0010-62E7-4854-6045-EE3938866BD1}"/>
              </a:ext>
            </a:extLst>
          </p:cNvPr>
          <p:cNvSpPr txBox="1"/>
          <p:nvPr/>
        </p:nvSpPr>
        <p:spPr>
          <a:xfrm>
            <a:off x="964619" y="3917006"/>
            <a:ext cx="5405475" cy="400110"/>
          </a:xfrm>
          <a:prstGeom prst="rect">
            <a:avLst/>
          </a:prstGeom>
          <a:noFill/>
          <a:ln>
            <a:solidFill>
              <a:schemeClr val="bg2"/>
            </a:solidFill>
          </a:ln>
        </p:spPr>
        <p:txBody>
          <a:bodyPr wrap="square">
            <a:spAutoFit/>
          </a:bodyPr>
          <a:lstStyle/>
          <a:p>
            <a:r>
              <a:rPr lang="en-US" sz="2000" b="1" dirty="0"/>
              <a:t>Embeddings</a:t>
            </a:r>
            <a:r>
              <a:rPr lang="en-US" sz="2000" dirty="0"/>
              <a:t> - Vectors that capture meaning</a:t>
            </a:r>
          </a:p>
        </p:txBody>
      </p:sp>
      <p:sp>
        <p:nvSpPr>
          <p:cNvPr id="14" name="TextBox 13">
            <a:extLst>
              <a:ext uri="{FF2B5EF4-FFF2-40B4-BE49-F238E27FC236}">
                <a16:creationId xmlns:a16="http://schemas.microsoft.com/office/drawing/2014/main" id="{FEC08A51-04C0-0795-D2E0-CCEAF34EED0E}"/>
              </a:ext>
            </a:extLst>
          </p:cNvPr>
          <p:cNvSpPr txBox="1"/>
          <p:nvPr/>
        </p:nvSpPr>
        <p:spPr>
          <a:xfrm>
            <a:off x="6370094" y="3585479"/>
            <a:ext cx="5047088" cy="1015663"/>
          </a:xfrm>
          <a:prstGeom prst="rect">
            <a:avLst/>
          </a:prstGeom>
          <a:noFill/>
          <a:ln>
            <a:solidFill>
              <a:schemeClr val="bg2"/>
            </a:solidFill>
          </a:ln>
        </p:spPr>
        <p:txBody>
          <a:bodyPr wrap="square">
            <a:spAutoFit/>
          </a:bodyPr>
          <a:lstStyle/>
          <a:p>
            <a:r>
              <a:rPr lang="en-US" sz="2000" dirty="0"/>
              <a:t>Desired.</a:t>
            </a:r>
          </a:p>
          <a:p>
            <a:r>
              <a:rPr lang="en-US" sz="2000" dirty="0"/>
              <a:t>Both computable and meaningful: similar words have similar vectors</a:t>
            </a:r>
          </a:p>
        </p:txBody>
      </p:sp>
      <p:sp>
        <p:nvSpPr>
          <p:cNvPr id="16" name="TextBox 15">
            <a:extLst>
              <a:ext uri="{FF2B5EF4-FFF2-40B4-BE49-F238E27FC236}">
                <a16:creationId xmlns:a16="http://schemas.microsoft.com/office/drawing/2014/main" id="{0B3DADB3-C527-208A-41A1-3464537DDD52}"/>
              </a:ext>
            </a:extLst>
          </p:cNvPr>
          <p:cNvSpPr txBox="1"/>
          <p:nvPr/>
        </p:nvSpPr>
        <p:spPr>
          <a:xfrm>
            <a:off x="1976488" y="4891362"/>
            <a:ext cx="9146136" cy="1785104"/>
          </a:xfrm>
          <a:prstGeom prst="rect">
            <a:avLst/>
          </a:prstGeom>
          <a:noFill/>
          <a:ln>
            <a:solidFill>
              <a:schemeClr val="bg2"/>
            </a:solidFill>
          </a:ln>
        </p:spPr>
        <p:txBody>
          <a:bodyPr wrap="square">
            <a:spAutoFit/>
          </a:bodyPr>
          <a:lstStyle/>
          <a:p>
            <a:pPr>
              <a:spcAft>
                <a:spcPts val="1200"/>
              </a:spcAft>
            </a:pPr>
            <a:r>
              <a:rPr lang="en-US" sz="2000" dirty="0"/>
              <a:t>For an NLP system to understand language, they need to understand, for example:</a:t>
            </a:r>
          </a:p>
          <a:p>
            <a:pPr marL="742950" lvl="1" indent="-285750">
              <a:spcAft>
                <a:spcPts val="1200"/>
              </a:spcAft>
              <a:buFont typeface="Arial" panose="020B0604020202020204" pitchFamily="34" charset="0"/>
              <a:buChar char="•"/>
            </a:pPr>
            <a:r>
              <a:rPr lang="en-US" sz="2000" dirty="0"/>
              <a:t>“cheap” and “inexpensive” mean similar things</a:t>
            </a:r>
          </a:p>
          <a:p>
            <a:pPr marL="742950" lvl="1" indent="-285750">
              <a:spcAft>
                <a:spcPts val="1200"/>
              </a:spcAft>
              <a:buFont typeface="Arial" panose="020B0604020202020204" pitchFamily="34" charset="0"/>
              <a:buChar char="•"/>
            </a:pPr>
            <a:r>
              <a:rPr lang="en-US" sz="2000" dirty="0"/>
              <a:t>“king” relates to “queen” like “man” relates to “woman”</a:t>
            </a:r>
          </a:p>
          <a:p>
            <a:pPr marL="742950" lvl="1" indent="-285750">
              <a:spcAft>
                <a:spcPts val="1200"/>
              </a:spcAft>
              <a:buFont typeface="Arial" panose="020B0604020202020204" pitchFamily="34" charset="0"/>
              <a:buChar char="•"/>
            </a:pPr>
            <a:r>
              <a:rPr lang="en-US" sz="2000" dirty="0"/>
              <a:t>“excellent” is closer to “great” than to “terrible”</a:t>
            </a:r>
          </a:p>
        </p:txBody>
      </p:sp>
      <p:pic>
        <p:nvPicPr>
          <p:cNvPr id="17" name="Picture 16">
            <a:extLst>
              <a:ext uri="{FF2B5EF4-FFF2-40B4-BE49-F238E27FC236}">
                <a16:creationId xmlns:a16="http://schemas.microsoft.com/office/drawing/2014/main" id="{AFB6B246-7410-91F7-60A9-A47C63C3646F}"/>
              </a:ext>
            </a:extLst>
          </p:cNvPr>
          <p:cNvPicPr>
            <a:picLocks noChangeAspect="1"/>
          </p:cNvPicPr>
          <p:nvPr/>
        </p:nvPicPr>
        <p:blipFill>
          <a:blip r:embed="rId2"/>
          <a:srcRect l="4223" t="31847" b="25134"/>
          <a:stretch>
            <a:fillRect/>
          </a:stretch>
        </p:blipFill>
        <p:spPr>
          <a:xfrm>
            <a:off x="10408777" y="147256"/>
            <a:ext cx="1615155" cy="725451"/>
          </a:xfrm>
          <a:prstGeom prst="rect">
            <a:avLst/>
          </a:prstGeom>
        </p:spPr>
      </p:pic>
    </p:spTree>
    <p:extLst>
      <p:ext uri="{BB962C8B-B14F-4D97-AF65-F5344CB8AC3E}">
        <p14:creationId xmlns:p14="http://schemas.microsoft.com/office/powerpoint/2010/main" val="288335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3"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5F4B-C4E7-C195-ECEA-40E64FA3DD3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3CFD9E9-569A-219C-D3DD-F90A094399A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Desired Properties of Word Embeddings </a:t>
            </a:r>
          </a:p>
        </p:txBody>
      </p:sp>
      <p:pic>
        <p:nvPicPr>
          <p:cNvPr id="1026" name="Picture 2">
            <a:extLst>
              <a:ext uri="{FF2B5EF4-FFF2-40B4-BE49-F238E27FC236}">
                <a16:creationId xmlns:a16="http://schemas.microsoft.com/office/drawing/2014/main" id="{8C6ABE69-299A-D56E-116B-A6AD1FB3C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645" b="33613"/>
          <a:stretch>
            <a:fillRect/>
          </a:stretch>
        </p:blipFill>
        <p:spPr bwMode="auto">
          <a:xfrm>
            <a:off x="10569201" y="96068"/>
            <a:ext cx="1498816" cy="565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57BBCDD3-D5C2-B884-ADDA-9A68CAA1B05F}"/>
              </a:ext>
            </a:extLst>
          </p:cNvPr>
          <p:cNvGraphicFramePr>
            <a:graphicFrameLocks noGrp="1"/>
          </p:cNvGraphicFramePr>
          <p:nvPr>
            <p:extLst>
              <p:ext uri="{D42A27DB-BD31-4B8C-83A1-F6EECF244321}">
                <p14:modId xmlns:p14="http://schemas.microsoft.com/office/powerpoint/2010/main" val="1910577219"/>
              </p:ext>
            </p:extLst>
          </p:nvPr>
        </p:nvGraphicFramePr>
        <p:xfrm>
          <a:off x="762046" y="1652472"/>
          <a:ext cx="11153622" cy="3931920"/>
        </p:xfrm>
        <a:graphic>
          <a:graphicData uri="http://schemas.openxmlformats.org/drawingml/2006/table">
            <a:tbl>
              <a:tblPr firstRow="1" bandRow="1">
                <a:tableStyleId>{073A0DAA-6AF3-43AB-8588-CEC1D06C72B9}</a:tableStyleId>
              </a:tblPr>
              <a:tblGrid>
                <a:gridCol w="2716092">
                  <a:extLst>
                    <a:ext uri="{9D8B030D-6E8A-4147-A177-3AD203B41FA5}">
                      <a16:colId xmlns:a16="http://schemas.microsoft.com/office/drawing/2014/main" val="2289273461"/>
                    </a:ext>
                  </a:extLst>
                </a:gridCol>
                <a:gridCol w="4144711">
                  <a:extLst>
                    <a:ext uri="{9D8B030D-6E8A-4147-A177-3AD203B41FA5}">
                      <a16:colId xmlns:a16="http://schemas.microsoft.com/office/drawing/2014/main" val="4106241606"/>
                    </a:ext>
                  </a:extLst>
                </a:gridCol>
                <a:gridCol w="4292819">
                  <a:extLst>
                    <a:ext uri="{9D8B030D-6E8A-4147-A177-3AD203B41FA5}">
                      <a16:colId xmlns:a16="http://schemas.microsoft.com/office/drawing/2014/main" val="3647052470"/>
                    </a:ext>
                  </a:extLst>
                </a:gridCol>
              </a:tblGrid>
              <a:tr h="338973">
                <a:tc>
                  <a:txBody>
                    <a:bodyPr/>
                    <a:lstStyle/>
                    <a:p>
                      <a:pPr algn="ctr"/>
                      <a:r>
                        <a:rPr lang="en-US" sz="2200"/>
                        <a:t>Property</a:t>
                      </a:r>
                      <a:endParaRPr lang="en-US" sz="2200" dirty="0"/>
                    </a:p>
                  </a:txBody>
                  <a:tcPr/>
                </a:tc>
                <a:tc>
                  <a:txBody>
                    <a:bodyPr/>
                    <a:lstStyle/>
                    <a:p>
                      <a:pPr algn="ctr"/>
                      <a:r>
                        <a:rPr lang="en-US" sz="2200"/>
                        <a:t>Description</a:t>
                      </a:r>
                      <a:endParaRPr lang="en-US" sz="2200" dirty="0"/>
                    </a:p>
                  </a:txBody>
                  <a:tcPr/>
                </a:tc>
                <a:tc>
                  <a:txBody>
                    <a:bodyPr/>
                    <a:lstStyle/>
                    <a:p>
                      <a:pPr algn="ctr"/>
                      <a:r>
                        <a:rPr lang="en-US" sz="2200" dirty="0"/>
                        <a:t>Example</a:t>
                      </a:r>
                    </a:p>
                  </a:txBody>
                  <a:tcPr/>
                </a:tc>
                <a:extLst>
                  <a:ext uri="{0D108BD9-81ED-4DB2-BD59-A6C34878D82A}">
                    <a16:rowId xmlns:a16="http://schemas.microsoft.com/office/drawing/2014/main" val="1020904558"/>
                  </a:ext>
                </a:extLst>
              </a:tr>
              <a:tr h="403362">
                <a:tc>
                  <a:txBody>
                    <a:bodyPr/>
                    <a:lstStyle/>
                    <a:p>
                      <a:pPr algn="ctr"/>
                      <a:r>
                        <a:rPr lang="en-US" sz="2000" b="1" dirty="0"/>
                        <a:t>Semantic Similarity</a:t>
                      </a:r>
                    </a:p>
                  </a:txBody>
                  <a:tcPr/>
                </a:tc>
                <a:tc>
                  <a:txBody>
                    <a:bodyPr/>
                    <a:lstStyle/>
                    <a:p>
                      <a:pPr algn="ctr"/>
                      <a:r>
                        <a:rPr lang="en-US" sz="2000" dirty="0"/>
                        <a:t>Words with similar meanings → similar vectors</a:t>
                      </a:r>
                    </a:p>
                  </a:txBody>
                  <a:tcPr/>
                </a:tc>
                <a:tc>
                  <a:txBody>
                    <a:bodyPr/>
                    <a:lstStyle/>
                    <a:p>
                      <a:pPr algn="ctr"/>
                      <a:r>
                        <a:rPr lang="en-US" sz="2000" dirty="0"/>
                        <a:t>“happy” and “joyful” should be close</a:t>
                      </a:r>
                    </a:p>
                  </a:txBody>
                  <a:tcPr/>
                </a:tc>
                <a:extLst>
                  <a:ext uri="{0D108BD9-81ED-4DB2-BD59-A6C34878D82A}">
                    <a16:rowId xmlns:a16="http://schemas.microsoft.com/office/drawing/2014/main" val="1490663534"/>
                  </a:ext>
                </a:extLst>
              </a:tr>
              <a:tr h="485388">
                <a:tc>
                  <a:txBody>
                    <a:bodyPr/>
                    <a:lstStyle/>
                    <a:p>
                      <a:pPr algn="ctr"/>
                      <a:r>
                        <a:rPr lang="en-US" sz="2000" b="1" dirty="0"/>
                        <a:t>Capture Relationships</a:t>
                      </a:r>
                    </a:p>
                  </a:txBody>
                  <a:tcPr/>
                </a:tc>
                <a:tc>
                  <a:txBody>
                    <a:bodyPr/>
                    <a:lstStyle/>
                    <a:p>
                      <a:pPr algn="ctr"/>
                      <a:r>
                        <a:rPr lang="en-US" sz="2000" dirty="0"/>
                        <a:t>Vector arithmetic reflects word relationships</a:t>
                      </a:r>
                    </a:p>
                  </a:txBody>
                  <a:tcPr/>
                </a:tc>
                <a:tc>
                  <a:txBody>
                    <a:bodyPr/>
                    <a:lstStyle/>
                    <a:p>
                      <a:pPr algn="ctr"/>
                      <a:r>
                        <a:rPr lang="en-US" sz="2000" dirty="0"/>
                        <a:t>Paris - France + Italy ≈ Rome</a:t>
                      </a:r>
                    </a:p>
                  </a:txBody>
                  <a:tcPr/>
                </a:tc>
                <a:extLst>
                  <a:ext uri="{0D108BD9-81ED-4DB2-BD59-A6C34878D82A}">
                    <a16:rowId xmlns:a16="http://schemas.microsoft.com/office/drawing/2014/main" val="3077844328"/>
                  </a:ext>
                </a:extLst>
              </a:tr>
              <a:tr h="485388">
                <a:tc>
                  <a:txBody>
                    <a:bodyPr/>
                    <a:lstStyle/>
                    <a:p>
                      <a:pPr algn="ctr"/>
                      <a:r>
                        <a:rPr lang="en-US" sz="2000" b="1" dirty="0"/>
                        <a:t>Dense &amp; Low-Dimensional</a:t>
                      </a:r>
                    </a:p>
                  </a:txBody>
                  <a:tcPr/>
                </a:tc>
                <a:tc>
                  <a:txBody>
                    <a:bodyPr/>
                    <a:lstStyle/>
                    <a:p>
                      <a:pPr algn="ctr"/>
                      <a:r>
                        <a:rPr lang="en-US" sz="2000" dirty="0"/>
                        <a:t>Typically 50-300 dimensions (not 100,000+)</a:t>
                      </a:r>
                    </a:p>
                  </a:txBody>
                  <a:tcPr/>
                </a:tc>
                <a:tc>
                  <a:txBody>
                    <a:bodyPr/>
                    <a:lstStyle/>
                    <a:p>
                      <a:pPr algn="ctr"/>
                      <a:r>
                        <a:rPr lang="en-US" sz="2000" dirty="0"/>
                        <a:t>Efficient to store and compute with</a:t>
                      </a:r>
                    </a:p>
                  </a:txBody>
                  <a:tcPr/>
                </a:tc>
                <a:extLst>
                  <a:ext uri="{0D108BD9-81ED-4DB2-BD59-A6C34878D82A}">
                    <a16:rowId xmlns:a16="http://schemas.microsoft.com/office/drawing/2014/main" val="1216960053"/>
                  </a:ext>
                </a:extLst>
              </a:tr>
              <a:tr h="485388">
                <a:tc>
                  <a:txBody>
                    <a:bodyPr/>
                    <a:lstStyle/>
                    <a:p>
                      <a:pPr algn="ctr"/>
                      <a:r>
                        <a:rPr lang="en-US" sz="2000" b="1" dirty="0"/>
                        <a:t>Syntactic Similarity</a:t>
                      </a:r>
                    </a:p>
                  </a:txBody>
                  <a:tcPr/>
                </a:tc>
                <a:tc>
                  <a:txBody>
                    <a:bodyPr/>
                    <a:lstStyle/>
                    <a:p>
                      <a:pPr algn="ctr"/>
                      <a:r>
                        <a:rPr lang="en-US" sz="2000" dirty="0"/>
                        <a:t>Words with similar grammar cluster together</a:t>
                      </a:r>
                    </a:p>
                  </a:txBody>
                  <a:tcPr/>
                </a:tc>
                <a:tc>
                  <a:txBody>
                    <a:bodyPr/>
                    <a:lstStyle/>
                    <a:p>
                      <a:pPr algn="ctr"/>
                      <a:r>
                        <a:rPr lang="en-US" sz="2000" dirty="0"/>
                        <a:t>Verbs near verbs, nouns near nouns</a:t>
                      </a:r>
                    </a:p>
                  </a:txBody>
                  <a:tcPr/>
                </a:tc>
                <a:extLst>
                  <a:ext uri="{0D108BD9-81ED-4DB2-BD59-A6C34878D82A}">
                    <a16:rowId xmlns:a16="http://schemas.microsoft.com/office/drawing/2014/main" val="1424621476"/>
                  </a:ext>
                </a:extLst>
              </a:tr>
              <a:tr h="485388">
                <a:tc>
                  <a:txBody>
                    <a:bodyPr/>
                    <a:lstStyle/>
                    <a:p>
                      <a:pPr algn="ctr"/>
                      <a:r>
                        <a:rPr lang="en-US" sz="2000" b="1" dirty="0"/>
                        <a:t>Measurable Distance</a:t>
                      </a:r>
                    </a:p>
                  </a:txBody>
                  <a:tcPr/>
                </a:tc>
                <a:tc>
                  <a:txBody>
                    <a:bodyPr/>
                    <a:lstStyle/>
                    <a:p>
                      <a:pPr algn="ctr"/>
                      <a:r>
                        <a:rPr lang="en-US" sz="2000" dirty="0"/>
                        <a:t>We can compute similarity between vectors</a:t>
                      </a:r>
                    </a:p>
                  </a:txBody>
                  <a:tcPr/>
                </a:tc>
                <a:tc>
                  <a:txBody>
                    <a:bodyPr/>
                    <a:lstStyle/>
                    <a:p>
                      <a:pPr algn="ctr"/>
                      <a:r>
                        <a:rPr lang="en-US" sz="2000" dirty="0"/>
                        <a:t>Cosine similarity enables applications</a:t>
                      </a:r>
                    </a:p>
                  </a:txBody>
                  <a:tcPr/>
                </a:tc>
                <a:extLst>
                  <a:ext uri="{0D108BD9-81ED-4DB2-BD59-A6C34878D82A}">
                    <a16:rowId xmlns:a16="http://schemas.microsoft.com/office/drawing/2014/main" val="3850058929"/>
                  </a:ext>
                </a:extLst>
              </a:tr>
            </a:tbl>
          </a:graphicData>
        </a:graphic>
      </p:graphicFrame>
    </p:spTree>
    <p:extLst>
      <p:ext uri="{BB962C8B-B14F-4D97-AF65-F5344CB8AC3E}">
        <p14:creationId xmlns:p14="http://schemas.microsoft.com/office/powerpoint/2010/main" val="303474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3BDD1-94D7-89AA-011D-1F7098CE319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27D92D0-DCFA-F762-5956-77F89F9B383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One-Hot Vectors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1E7B4DB-E89B-EABC-A75B-727A0DAB5B58}"/>
                  </a:ext>
                </a:extLst>
              </p:cNvPr>
              <p:cNvGraphicFramePr>
                <a:graphicFrameLocks noGrp="1"/>
              </p:cNvGraphicFramePr>
              <p:nvPr>
                <p:extLst>
                  <p:ext uri="{D42A27DB-BD31-4B8C-83A1-F6EECF244321}">
                    <p14:modId xmlns:p14="http://schemas.microsoft.com/office/powerpoint/2010/main" val="1892774397"/>
                  </p:ext>
                </p:extLst>
              </p:nvPr>
            </p:nvGraphicFramePr>
            <p:xfrm>
              <a:off x="471489" y="3940835"/>
              <a:ext cx="7245363" cy="2689352"/>
            </p:xfrm>
            <a:graphic>
              <a:graphicData uri="http://schemas.openxmlformats.org/drawingml/2006/table">
                <a:tbl>
                  <a:tblPr firstRow="1" bandRow="1">
                    <a:tableStyleId>{073A0DAA-6AF3-43AB-8588-CEC1D06C72B9}</a:tableStyleId>
                  </a:tblPr>
                  <a:tblGrid>
                    <a:gridCol w="1709976">
                      <a:extLst>
                        <a:ext uri="{9D8B030D-6E8A-4147-A177-3AD203B41FA5}">
                          <a16:colId xmlns:a16="http://schemas.microsoft.com/office/drawing/2014/main" val="1603929448"/>
                        </a:ext>
                      </a:extLst>
                    </a:gridCol>
                    <a:gridCol w="5535387">
                      <a:extLst>
                        <a:ext uri="{9D8B030D-6E8A-4147-A177-3AD203B41FA5}">
                          <a16:colId xmlns:a16="http://schemas.microsoft.com/office/drawing/2014/main" val="2791332903"/>
                        </a:ext>
                      </a:extLst>
                    </a:gridCol>
                  </a:tblGrid>
                  <a:tr h="338973">
                    <a:tc>
                      <a:txBody>
                        <a:bodyPr/>
                        <a:lstStyle/>
                        <a:p>
                          <a:pPr algn="ctr"/>
                          <a:r>
                            <a:rPr lang="en-US" sz="2000" dirty="0"/>
                            <a:t>Property</a:t>
                          </a:r>
                        </a:p>
                      </a:txBody>
                      <a:tcPr/>
                    </a:tc>
                    <a:tc>
                      <a:txBody>
                        <a:bodyPr/>
                        <a:lstStyle/>
                        <a:p>
                          <a:pPr algn="ctr"/>
                          <a:r>
                            <a:rPr lang="en-US" sz="2000" dirty="0"/>
                            <a:t>Description</a:t>
                          </a:r>
                        </a:p>
                      </a:txBody>
                      <a:tcPr/>
                    </a:tc>
                    <a:extLst>
                      <a:ext uri="{0D108BD9-81ED-4DB2-BD59-A6C34878D82A}">
                        <a16:rowId xmlns:a16="http://schemas.microsoft.com/office/drawing/2014/main" val="4117334342"/>
                      </a:ext>
                    </a:extLst>
                  </a:tr>
                  <a:tr h="403362">
                    <a:tc>
                      <a:txBody>
                        <a:bodyPr/>
                        <a:lstStyle/>
                        <a:p>
                          <a:pPr algn="ctr"/>
                          <a:r>
                            <a:rPr lang="en-US" sz="1800" b="1" dirty="0"/>
                            <a:t>No Semantic Similarity</a:t>
                          </a:r>
                        </a:p>
                      </a:txBody>
                      <a:tcPr/>
                    </a:tc>
                    <a:tc>
                      <a:txBody>
                        <a:bodyPr/>
                        <a:lstStyle/>
                        <a:p>
                          <a:pPr algn="l"/>
                          <a:r>
                            <a:rPr lang="en-US" dirty="0"/>
                            <a:t>All words are equally different: </a:t>
                          </a:r>
                        </a:p>
                        <a:p>
                          <a:pPr algn="l">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0" i="1" smtClean="0">
                                        <a:latin typeface="Cambria Math" panose="02040503050406030204" pitchFamily="18" charset="0"/>
                                      </a:rPr>
                                      <m:t>𝑑𝑜𝑔</m:t>
                                    </m:r>
                                  </m:sub>
                                </m:s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0" i="1" smtClean="0">
                                        <a:latin typeface="Cambria Math" panose="02040503050406030204" pitchFamily="18" charset="0"/>
                                      </a:rPr>
                                      <m:t>𝑐𝑎𝑡</m:t>
                                    </m:r>
                                  </m:sub>
                                </m:sSub>
                                <m:r>
                                  <a:rPr lang="en-US" sz="1800" b="1" i="1" smtClean="0">
                                    <a:latin typeface="Cambria Math" panose="02040503050406030204" pitchFamily="18" charset="0"/>
                                  </a:rPr>
                                  <m:t>=</m:t>
                                </m:r>
                                <m:r>
                                  <a:rPr lang="en-US" sz="1800" b="0" i="1" smtClean="0">
                                    <a:latin typeface="Cambria Math" panose="02040503050406030204" pitchFamily="18" charset="0"/>
                                  </a:rPr>
                                  <m:t>0</m:t>
                                </m:r>
                              </m:oMath>
                            </m:oMathPara>
                          </a14:m>
                          <a:endParaRPr lang="en-US" dirty="0"/>
                        </a:p>
                        <a:p>
                          <a:pPr algn="l"/>
                          <a:r>
                            <a:rPr lang="en-US" dirty="0"/>
                            <a:t>But we want </a:t>
                          </a:r>
                          <a:r>
                            <a:rPr lang="en-US" i="1" dirty="0"/>
                            <a:t>dog</a:t>
                          </a:r>
                          <a:r>
                            <a:rPr lang="en-US" dirty="0"/>
                            <a:t> and </a:t>
                          </a:r>
                          <a:r>
                            <a:rPr lang="en-US" i="1" dirty="0"/>
                            <a:t>cat</a:t>
                          </a:r>
                          <a:r>
                            <a:rPr lang="en-US" dirty="0"/>
                            <a:t> more similar than </a:t>
                          </a:r>
                          <a:r>
                            <a:rPr lang="en-US" i="1" dirty="0"/>
                            <a:t>dog</a:t>
                          </a:r>
                          <a:r>
                            <a:rPr lang="en-US" dirty="0"/>
                            <a:t> and </a:t>
                          </a:r>
                          <a:r>
                            <a:rPr lang="en-US" i="1" dirty="0"/>
                            <a:t>run</a:t>
                          </a:r>
                          <a:r>
                            <a:rPr lang="en-US" dirty="0"/>
                            <a:t>!</a:t>
                          </a:r>
                          <a:endParaRPr lang="en-US" sz="1800" dirty="0"/>
                        </a:p>
                      </a:txBody>
                      <a:tcPr/>
                    </a:tc>
                    <a:extLst>
                      <a:ext uri="{0D108BD9-81ED-4DB2-BD59-A6C34878D82A}">
                        <a16:rowId xmlns:a16="http://schemas.microsoft.com/office/drawing/2014/main" val="1533033382"/>
                      </a:ext>
                    </a:extLst>
                  </a:tr>
                  <a:tr h="485388">
                    <a:tc>
                      <a:txBody>
                        <a:bodyPr/>
                        <a:lstStyle/>
                        <a:p>
                          <a:pPr algn="ctr"/>
                          <a:r>
                            <a:rPr lang="en-US" sz="1800" b="1" dirty="0"/>
                            <a:t>High Dimensionality</a:t>
                          </a:r>
                        </a:p>
                      </a:txBody>
                      <a:tcPr/>
                    </a:tc>
                    <a:tc>
                      <a:txBody>
                        <a:bodyPr/>
                        <a:lstStyle/>
                        <a:p>
                          <a:pPr algn="l"/>
                          <a:r>
                            <a:rPr lang="en-US" sz="1800" dirty="0"/>
                            <a:t>Computationally expensive, memory intensive</a:t>
                          </a:r>
                        </a:p>
                      </a:txBody>
                      <a:tcPr/>
                    </a:tc>
                    <a:extLst>
                      <a:ext uri="{0D108BD9-81ED-4DB2-BD59-A6C34878D82A}">
                        <a16:rowId xmlns:a16="http://schemas.microsoft.com/office/drawing/2014/main" val="3594231108"/>
                      </a:ext>
                    </a:extLst>
                  </a:tr>
                  <a:tr h="485388">
                    <a:tc>
                      <a:txBody>
                        <a:bodyPr/>
                        <a:lstStyle/>
                        <a:p>
                          <a:pPr algn="ctr"/>
                          <a:r>
                            <a:rPr lang="en-US" sz="1800" b="1" dirty="0"/>
                            <a:t>Cannot Capture relationships</a:t>
                          </a:r>
                        </a:p>
                      </a:txBody>
                      <a:tcPr/>
                    </a:tc>
                    <a:tc>
                      <a:txBody>
                        <a:bodyPr/>
                        <a:lstStyle/>
                        <a:p>
                          <a:pPr algn="l"/>
                          <a:r>
                            <a:rPr lang="en-US" dirty="0"/>
                            <a:t>No way to represent:</a:t>
                          </a:r>
                        </a:p>
                        <a:p>
                          <a:pPr algn="ctr"/>
                          <a:r>
                            <a:rPr lang="en-US" dirty="0" err="1">
                              <a:latin typeface="Consolas" panose="020B0609020204030204" pitchFamily="49" charset="0"/>
                            </a:rPr>
                            <a:t>king:queen</a:t>
                          </a:r>
                          <a:r>
                            <a:rPr lang="en-US" dirty="0">
                              <a:latin typeface="Consolas" panose="020B0609020204030204" pitchFamily="49" charset="0"/>
                            </a:rPr>
                            <a:t> :: </a:t>
                          </a:r>
                          <a:r>
                            <a:rPr lang="en-US" dirty="0" err="1">
                              <a:latin typeface="Consolas" panose="020B0609020204030204" pitchFamily="49" charset="0"/>
                            </a:rPr>
                            <a:t>man:woman</a:t>
                          </a:r>
                          <a:endParaRPr lang="en-US" sz="1800" dirty="0">
                            <a:latin typeface="Consolas" panose="020B0609020204030204" pitchFamily="49" charset="0"/>
                          </a:endParaRPr>
                        </a:p>
                      </a:txBody>
                      <a:tcPr/>
                    </a:tc>
                    <a:extLst>
                      <a:ext uri="{0D108BD9-81ED-4DB2-BD59-A6C34878D82A}">
                        <a16:rowId xmlns:a16="http://schemas.microsoft.com/office/drawing/2014/main" val="4270711753"/>
                      </a:ext>
                    </a:extLst>
                  </a:tr>
                </a:tbl>
              </a:graphicData>
            </a:graphic>
          </p:graphicFrame>
        </mc:Choice>
        <mc:Fallback xmlns="">
          <p:graphicFrame>
            <p:nvGraphicFramePr>
              <p:cNvPr id="6" name="Table 5">
                <a:extLst>
                  <a:ext uri="{FF2B5EF4-FFF2-40B4-BE49-F238E27FC236}">
                    <a16:creationId xmlns:a16="http://schemas.microsoft.com/office/drawing/2014/main" id="{11E7B4DB-E89B-EABC-A75B-727A0DAB5B58}"/>
                  </a:ext>
                </a:extLst>
              </p:cNvPr>
              <p:cNvGraphicFramePr>
                <a:graphicFrameLocks noGrp="1"/>
              </p:cNvGraphicFramePr>
              <p:nvPr>
                <p:extLst>
                  <p:ext uri="{D42A27DB-BD31-4B8C-83A1-F6EECF244321}">
                    <p14:modId xmlns:p14="http://schemas.microsoft.com/office/powerpoint/2010/main" val="1892774397"/>
                  </p:ext>
                </p:extLst>
              </p:nvPr>
            </p:nvGraphicFramePr>
            <p:xfrm>
              <a:off x="471489" y="3940835"/>
              <a:ext cx="7245363" cy="2689352"/>
            </p:xfrm>
            <a:graphic>
              <a:graphicData uri="http://schemas.openxmlformats.org/drawingml/2006/table">
                <a:tbl>
                  <a:tblPr firstRow="1" bandRow="1">
                    <a:tableStyleId>{073A0DAA-6AF3-43AB-8588-CEC1D06C72B9}</a:tableStyleId>
                  </a:tblPr>
                  <a:tblGrid>
                    <a:gridCol w="1709976">
                      <a:extLst>
                        <a:ext uri="{9D8B030D-6E8A-4147-A177-3AD203B41FA5}">
                          <a16:colId xmlns:a16="http://schemas.microsoft.com/office/drawing/2014/main" val="1603929448"/>
                        </a:ext>
                      </a:extLst>
                    </a:gridCol>
                    <a:gridCol w="5535387">
                      <a:extLst>
                        <a:ext uri="{9D8B030D-6E8A-4147-A177-3AD203B41FA5}">
                          <a16:colId xmlns:a16="http://schemas.microsoft.com/office/drawing/2014/main" val="2791332903"/>
                        </a:ext>
                      </a:extLst>
                    </a:gridCol>
                  </a:tblGrid>
                  <a:tr h="396240">
                    <a:tc>
                      <a:txBody>
                        <a:bodyPr/>
                        <a:lstStyle/>
                        <a:p>
                          <a:pPr algn="ctr"/>
                          <a:r>
                            <a:rPr lang="en-US" sz="2000" dirty="0"/>
                            <a:t>Property</a:t>
                          </a:r>
                        </a:p>
                      </a:txBody>
                      <a:tcPr/>
                    </a:tc>
                    <a:tc>
                      <a:txBody>
                        <a:bodyPr/>
                        <a:lstStyle/>
                        <a:p>
                          <a:pPr algn="ctr"/>
                          <a:r>
                            <a:rPr lang="en-US" sz="2000" dirty="0"/>
                            <a:t>Description</a:t>
                          </a:r>
                        </a:p>
                      </a:txBody>
                      <a:tcPr/>
                    </a:tc>
                    <a:extLst>
                      <a:ext uri="{0D108BD9-81ED-4DB2-BD59-A6C34878D82A}">
                        <a16:rowId xmlns:a16="http://schemas.microsoft.com/office/drawing/2014/main" val="4117334342"/>
                      </a:ext>
                    </a:extLst>
                  </a:tr>
                  <a:tr h="1012952">
                    <a:tc>
                      <a:txBody>
                        <a:bodyPr/>
                        <a:lstStyle/>
                        <a:p>
                          <a:pPr algn="ctr"/>
                          <a:r>
                            <a:rPr lang="en-US" sz="1800" b="1" dirty="0"/>
                            <a:t>No Semantic Similarity</a:t>
                          </a:r>
                        </a:p>
                      </a:txBody>
                      <a:tcPr/>
                    </a:tc>
                    <a:tc>
                      <a:txBody>
                        <a:bodyPr/>
                        <a:lstStyle/>
                        <a:p>
                          <a:endParaRPr lang="en-US"/>
                        </a:p>
                      </a:txBody>
                      <a:tcPr>
                        <a:blipFill>
                          <a:blip r:embed="rId2"/>
                          <a:stretch>
                            <a:fillRect l="-31057" t="-41916" r="-551" b="-135329"/>
                          </a:stretch>
                        </a:blipFill>
                      </a:tcPr>
                    </a:tc>
                    <a:extLst>
                      <a:ext uri="{0D108BD9-81ED-4DB2-BD59-A6C34878D82A}">
                        <a16:rowId xmlns:a16="http://schemas.microsoft.com/office/drawing/2014/main" val="1533033382"/>
                      </a:ext>
                    </a:extLst>
                  </a:tr>
                  <a:tr h="640080">
                    <a:tc>
                      <a:txBody>
                        <a:bodyPr/>
                        <a:lstStyle/>
                        <a:p>
                          <a:pPr algn="ctr"/>
                          <a:r>
                            <a:rPr lang="en-US" sz="1800" b="1" dirty="0"/>
                            <a:t>High Dimensionality</a:t>
                          </a:r>
                        </a:p>
                      </a:txBody>
                      <a:tcPr/>
                    </a:tc>
                    <a:tc>
                      <a:txBody>
                        <a:bodyPr/>
                        <a:lstStyle/>
                        <a:p>
                          <a:pPr algn="l"/>
                          <a:r>
                            <a:rPr lang="en-US" sz="1800" dirty="0"/>
                            <a:t>Computationally expensive, memory intensive</a:t>
                          </a:r>
                        </a:p>
                      </a:txBody>
                      <a:tcPr/>
                    </a:tc>
                    <a:extLst>
                      <a:ext uri="{0D108BD9-81ED-4DB2-BD59-A6C34878D82A}">
                        <a16:rowId xmlns:a16="http://schemas.microsoft.com/office/drawing/2014/main" val="3594231108"/>
                      </a:ext>
                    </a:extLst>
                  </a:tr>
                  <a:tr h="640080">
                    <a:tc>
                      <a:txBody>
                        <a:bodyPr/>
                        <a:lstStyle/>
                        <a:p>
                          <a:pPr algn="ctr"/>
                          <a:r>
                            <a:rPr lang="en-US" sz="1800" b="1" dirty="0"/>
                            <a:t>Cannot Capture relationships</a:t>
                          </a:r>
                        </a:p>
                      </a:txBody>
                      <a:tcPr/>
                    </a:tc>
                    <a:tc>
                      <a:txBody>
                        <a:bodyPr/>
                        <a:lstStyle/>
                        <a:p>
                          <a:pPr algn="l"/>
                          <a:r>
                            <a:rPr lang="en-US" dirty="0"/>
                            <a:t>No way to represent:</a:t>
                          </a:r>
                        </a:p>
                        <a:p>
                          <a:pPr algn="ctr"/>
                          <a:r>
                            <a:rPr lang="en-US" dirty="0" err="1">
                              <a:latin typeface="Consolas" panose="020B0609020204030204" pitchFamily="49" charset="0"/>
                            </a:rPr>
                            <a:t>king:queen</a:t>
                          </a:r>
                          <a:r>
                            <a:rPr lang="en-US" dirty="0">
                              <a:latin typeface="Consolas" panose="020B0609020204030204" pitchFamily="49" charset="0"/>
                            </a:rPr>
                            <a:t> :: </a:t>
                          </a:r>
                          <a:r>
                            <a:rPr lang="en-US" dirty="0" err="1">
                              <a:latin typeface="Consolas" panose="020B0609020204030204" pitchFamily="49" charset="0"/>
                            </a:rPr>
                            <a:t>man:woman</a:t>
                          </a:r>
                          <a:endParaRPr lang="en-US" sz="1800" dirty="0">
                            <a:latin typeface="Consolas" panose="020B0609020204030204" pitchFamily="49" charset="0"/>
                          </a:endParaRPr>
                        </a:p>
                      </a:txBody>
                      <a:tcPr/>
                    </a:tc>
                    <a:extLst>
                      <a:ext uri="{0D108BD9-81ED-4DB2-BD59-A6C34878D82A}">
                        <a16:rowId xmlns:a16="http://schemas.microsoft.com/office/drawing/2014/main" val="4270711753"/>
                      </a:ext>
                    </a:extLst>
                  </a:tr>
                </a:tbl>
              </a:graphicData>
            </a:graphic>
          </p:graphicFrame>
        </mc:Fallback>
      </mc:AlternateContent>
      <p:sp>
        <p:nvSpPr>
          <p:cNvPr id="7" name="TextBox 6">
            <a:extLst>
              <a:ext uri="{FF2B5EF4-FFF2-40B4-BE49-F238E27FC236}">
                <a16:creationId xmlns:a16="http://schemas.microsoft.com/office/drawing/2014/main" id="{2F1F632C-AD37-76F3-B6F3-EA4A054C75F5}"/>
              </a:ext>
            </a:extLst>
          </p:cNvPr>
          <p:cNvSpPr txBox="1"/>
          <p:nvPr/>
        </p:nvSpPr>
        <p:spPr>
          <a:xfrm>
            <a:off x="3223280" y="3429000"/>
            <a:ext cx="1221290" cy="400110"/>
          </a:xfrm>
          <a:prstGeom prst="rect">
            <a:avLst/>
          </a:prstGeom>
          <a:noFill/>
          <a:ln>
            <a:noFill/>
          </a:ln>
        </p:spPr>
        <p:txBody>
          <a:bodyPr wrap="square">
            <a:spAutoFit/>
          </a:bodyPr>
          <a:lstStyle/>
          <a:p>
            <a:pPr marL="0" indent="0">
              <a:buNone/>
            </a:pPr>
            <a:r>
              <a:rPr lang="en-US" sz="2000" b="1" dirty="0">
                <a:solidFill>
                  <a:srgbClr val="FF0000"/>
                </a:solidFill>
              </a:rPr>
              <a:t>Problems</a:t>
            </a:r>
            <a:endParaRPr lang="en-US" sz="2000" dirty="0">
              <a:solidFill>
                <a:srgbClr val="FF0000"/>
              </a:solidFill>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EA3A185F-AE9E-9126-C72F-E14EF4F652E2}"/>
                  </a:ext>
                </a:extLst>
              </p:cNvPr>
              <p:cNvGraphicFramePr>
                <a:graphicFrameLocks noGrp="1"/>
              </p:cNvGraphicFramePr>
              <p:nvPr>
                <p:extLst>
                  <p:ext uri="{D42A27DB-BD31-4B8C-83A1-F6EECF244321}">
                    <p14:modId xmlns:p14="http://schemas.microsoft.com/office/powerpoint/2010/main" val="2076662846"/>
                  </p:ext>
                </p:extLst>
              </p:nvPr>
            </p:nvGraphicFramePr>
            <p:xfrm>
              <a:off x="6402560" y="1342340"/>
              <a:ext cx="5554053" cy="2183886"/>
            </p:xfrm>
            <a:graphic>
              <a:graphicData uri="http://schemas.openxmlformats.org/drawingml/2006/table">
                <a:tbl>
                  <a:tblPr firstRow="1" bandRow="1">
                    <a:tableStyleId>{073A0DAA-6AF3-43AB-8588-CEC1D06C72B9}</a:tableStyleId>
                  </a:tblPr>
                  <a:tblGrid>
                    <a:gridCol w="2057809">
                      <a:extLst>
                        <a:ext uri="{9D8B030D-6E8A-4147-A177-3AD203B41FA5}">
                          <a16:colId xmlns:a16="http://schemas.microsoft.com/office/drawing/2014/main" val="1603929448"/>
                        </a:ext>
                      </a:extLst>
                    </a:gridCol>
                    <a:gridCol w="3496244">
                      <a:extLst>
                        <a:ext uri="{9D8B030D-6E8A-4147-A177-3AD203B41FA5}">
                          <a16:colId xmlns:a16="http://schemas.microsoft.com/office/drawing/2014/main" val="2791332903"/>
                        </a:ext>
                      </a:extLst>
                    </a:gridCol>
                  </a:tblGrid>
                  <a:tr h="338973">
                    <a:tc>
                      <a:txBody>
                        <a:bodyPr/>
                        <a:lstStyle/>
                        <a:p>
                          <a:pPr algn="ctr"/>
                          <a:r>
                            <a:rPr lang="en-US" sz="2000" dirty="0"/>
                            <a:t>Property</a:t>
                          </a:r>
                        </a:p>
                      </a:txBody>
                      <a:tcPr/>
                    </a:tc>
                    <a:tc>
                      <a:txBody>
                        <a:bodyPr/>
                        <a:lstStyle/>
                        <a:p>
                          <a:pPr algn="ctr"/>
                          <a:r>
                            <a:rPr lang="en-US" sz="2000" dirty="0"/>
                            <a:t>Description</a:t>
                          </a:r>
                        </a:p>
                      </a:txBody>
                      <a:tcPr/>
                    </a:tc>
                    <a:extLst>
                      <a:ext uri="{0D108BD9-81ED-4DB2-BD59-A6C34878D82A}">
                        <a16:rowId xmlns:a16="http://schemas.microsoft.com/office/drawing/2014/main" val="4117334342"/>
                      </a:ext>
                    </a:extLst>
                  </a:tr>
                  <a:tr h="403362">
                    <a:tc>
                      <a:txBody>
                        <a:bodyPr/>
                        <a:lstStyle/>
                        <a:p>
                          <a:pPr algn="ctr"/>
                          <a:r>
                            <a:rPr lang="en-US" sz="1800" b="1" dirty="0"/>
                            <a:t>High-Dimensional</a:t>
                          </a:r>
                        </a:p>
                      </a:txBody>
                      <a:tcPr/>
                    </a:tc>
                    <a:tc>
                      <a:txBody>
                        <a:bodyPr/>
                        <a:lstStyle/>
                        <a:p>
                          <a:pPr algn="l"/>
                          <a:r>
                            <a:rPr lang="en-US" sz="1800" dirty="0"/>
                            <a:t>Vector size </a:t>
                          </a:r>
                          <a14:m>
                            <m:oMath xmlns:m="http://schemas.openxmlformats.org/officeDocument/2006/math">
                              <m:d>
                                <m:dPr>
                                  <m:begChr m:val="|"/>
                                  <m:endChr m:val="|"/>
                                  <m:ctrlPr>
                                    <a:rPr lang="en-US" sz="1800" i="1" smtClean="0">
                                      <a:latin typeface="Cambria Math" panose="02040503050406030204" pitchFamily="18" charset="0"/>
                                    </a:rPr>
                                  </m:ctrlPr>
                                </m:dPr>
                                <m:e>
                                  <m:r>
                                    <a:rPr lang="en-US" sz="1800" b="0" i="1" smtClean="0">
                                      <a:latin typeface="Cambria Math" panose="02040503050406030204" pitchFamily="18" charset="0"/>
                                    </a:rPr>
                                    <m:t>𝑉</m:t>
                                  </m:r>
                                </m:e>
                              </m:d>
                            </m:oMath>
                          </a14:m>
                          <a:r>
                            <a:rPr lang="en-US" sz="1800" dirty="0"/>
                            <a:t> is typically between 10,000 - 100,000+</a:t>
                          </a:r>
                        </a:p>
                      </a:txBody>
                      <a:tcPr/>
                    </a:tc>
                    <a:extLst>
                      <a:ext uri="{0D108BD9-81ED-4DB2-BD59-A6C34878D82A}">
                        <a16:rowId xmlns:a16="http://schemas.microsoft.com/office/drawing/2014/main" val="1533033382"/>
                      </a:ext>
                    </a:extLst>
                  </a:tr>
                  <a:tr h="485388">
                    <a:tc>
                      <a:txBody>
                        <a:bodyPr/>
                        <a:lstStyle/>
                        <a:p>
                          <a:pPr algn="ctr"/>
                          <a:r>
                            <a:rPr lang="en-US" sz="1800" b="1" dirty="0"/>
                            <a:t>Sparse</a:t>
                          </a:r>
                        </a:p>
                      </a:txBody>
                      <a:tcPr/>
                    </a:tc>
                    <a:tc>
                      <a:txBody>
                        <a:bodyPr/>
                        <a:lstStyle/>
                        <a:p>
                          <a:pPr algn="l"/>
                          <a:r>
                            <a:rPr lang="en-US" sz="1800" dirty="0"/>
                            <a:t>Only one non-zero entry per vector</a:t>
                          </a:r>
                        </a:p>
                      </a:txBody>
                      <a:tcPr/>
                    </a:tc>
                    <a:extLst>
                      <a:ext uri="{0D108BD9-81ED-4DB2-BD59-A6C34878D82A}">
                        <a16:rowId xmlns:a16="http://schemas.microsoft.com/office/drawing/2014/main" val="3594231108"/>
                      </a:ext>
                    </a:extLst>
                  </a:tr>
                  <a:tr h="485388">
                    <a:tc>
                      <a:txBody>
                        <a:bodyPr/>
                        <a:lstStyle/>
                        <a:p>
                          <a:pPr algn="ctr"/>
                          <a:r>
                            <a:rPr lang="en-US" sz="1800" b="1" dirty="0"/>
                            <a:t>Orthogonal</a:t>
                          </a:r>
                        </a:p>
                      </a:txBody>
                      <a:tcPr/>
                    </a:tc>
                    <a:tc>
                      <a:txBody>
                        <a:bodyPr/>
                        <a:lstStyle/>
                        <a:p>
                          <a:pPr algn="l"/>
                          <a:r>
                            <a:rPr lang="en-US" sz="1800" dirty="0"/>
                            <a:t>All word vectors are orthogonal:</a:t>
                          </a:r>
                        </a:p>
                        <a:p>
                          <a:pPr algn="ctr"/>
                          <a14:m>
                            <m:oMath xmlns:m="http://schemas.openxmlformats.org/officeDocument/2006/math">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0" i="1" smtClean="0">
                                      <a:latin typeface="Cambria Math" panose="02040503050406030204" pitchFamily="18" charset="0"/>
                                    </a:rPr>
                                    <m:t>𝑖</m:t>
                                  </m:r>
                                </m:sub>
                              </m:s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0" i="1" smtClean="0">
                                      <a:latin typeface="Cambria Math" panose="02040503050406030204" pitchFamily="18" charset="0"/>
                                    </a:rPr>
                                    <m:t>𝑗</m:t>
                                  </m:r>
                                </m:sub>
                              </m:sSub>
                              <m:r>
                                <a:rPr lang="en-US" sz="1800" b="1" i="1" smtClean="0">
                                  <a:latin typeface="Cambria Math" panose="02040503050406030204" pitchFamily="18" charset="0"/>
                                </a:rPr>
                                <m:t>=</m:t>
                              </m:r>
                              <m:r>
                                <a:rPr lang="en-US" sz="1800" b="0" i="1" smtClean="0">
                                  <a:latin typeface="Cambria Math" panose="02040503050406030204" pitchFamily="18" charset="0"/>
                                </a:rPr>
                                <m:t>0</m:t>
                              </m:r>
                            </m:oMath>
                          </a14:m>
                          <a:r>
                            <a:rPr lang="en-US" sz="1800" dirty="0"/>
                            <a:t> for all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oMath>
                          </a14:m>
                          <a:endParaRPr lang="en-US" sz="1800" dirty="0"/>
                        </a:p>
                      </a:txBody>
                      <a:tcPr/>
                    </a:tc>
                    <a:extLst>
                      <a:ext uri="{0D108BD9-81ED-4DB2-BD59-A6C34878D82A}">
                        <a16:rowId xmlns:a16="http://schemas.microsoft.com/office/drawing/2014/main" val="4270711753"/>
                      </a:ext>
                    </a:extLst>
                  </a:tr>
                </a:tbl>
              </a:graphicData>
            </a:graphic>
          </p:graphicFrame>
        </mc:Choice>
        <mc:Fallback xmlns="">
          <p:graphicFrame>
            <p:nvGraphicFramePr>
              <p:cNvPr id="8" name="Table 7">
                <a:extLst>
                  <a:ext uri="{FF2B5EF4-FFF2-40B4-BE49-F238E27FC236}">
                    <a16:creationId xmlns:a16="http://schemas.microsoft.com/office/drawing/2014/main" id="{EA3A185F-AE9E-9126-C72F-E14EF4F652E2}"/>
                  </a:ext>
                </a:extLst>
              </p:cNvPr>
              <p:cNvGraphicFramePr>
                <a:graphicFrameLocks noGrp="1"/>
              </p:cNvGraphicFramePr>
              <p:nvPr>
                <p:extLst>
                  <p:ext uri="{D42A27DB-BD31-4B8C-83A1-F6EECF244321}">
                    <p14:modId xmlns:p14="http://schemas.microsoft.com/office/powerpoint/2010/main" val="2076662846"/>
                  </p:ext>
                </p:extLst>
              </p:nvPr>
            </p:nvGraphicFramePr>
            <p:xfrm>
              <a:off x="6402560" y="1342340"/>
              <a:ext cx="5554053" cy="2183886"/>
            </p:xfrm>
            <a:graphic>
              <a:graphicData uri="http://schemas.openxmlformats.org/drawingml/2006/table">
                <a:tbl>
                  <a:tblPr firstRow="1" bandRow="1">
                    <a:tableStyleId>{073A0DAA-6AF3-43AB-8588-CEC1D06C72B9}</a:tableStyleId>
                  </a:tblPr>
                  <a:tblGrid>
                    <a:gridCol w="2057809">
                      <a:extLst>
                        <a:ext uri="{9D8B030D-6E8A-4147-A177-3AD203B41FA5}">
                          <a16:colId xmlns:a16="http://schemas.microsoft.com/office/drawing/2014/main" val="1603929448"/>
                        </a:ext>
                      </a:extLst>
                    </a:gridCol>
                    <a:gridCol w="3496244">
                      <a:extLst>
                        <a:ext uri="{9D8B030D-6E8A-4147-A177-3AD203B41FA5}">
                          <a16:colId xmlns:a16="http://schemas.microsoft.com/office/drawing/2014/main" val="2791332903"/>
                        </a:ext>
                      </a:extLst>
                    </a:gridCol>
                  </a:tblGrid>
                  <a:tr h="396240">
                    <a:tc>
                      <a:txBody>
                        <a:bodyPr/>
                        <a:lstStyle/>
                        <a:p>
                          <a:pPr algn="ctr"/>
                          <a:r>
                            <a:rPr lang="en-US" sz="2000" dirty="0"/>
                            <a:t>Property</a:t>
                          </a:r>
                        </a:p>
                      </a:txBody>
                      <a:tcPr/>
                    </a:tc>
                    <a:tc>
                      <a:txBody>
                        <a:bodyPr/>
                        <a:lstStyle/>
                        <a:p>
                          <a:pPr algn="ctr"/>
                          <a:r>
                            <a:rPr lang="en-US" sz="2000" dirty="0"/>
                            <a:t>Description</a:t>
                          </a:r>
                        </a:p>
                      </a:txBody>
                      <a:tcPr/>
                    </a:tc>
                    <a:extLst>
                      <a:ext uri="{0D108BD9-81ED-4DB2-BD59-A6C34878D82A}">
                        <a16:rowId xmlns:a16="http://schemas.microsoft.com/office/drawing/2014/main" val="4117334342"/>
                      </a:ext>
                    </a:extLst>
                  </a:tr>
                  <a:tr h="640080">
                    <a:tc>
                      <a:txBody>
                        <a:bodyPr/>
                        <a:lstStyle/>
                        <a:p>
                          <a:pPr algn="ctr"/>
                          <a:r>
                            <a:rPr lang="en-US" sz="1800" b="1" dirty="0"/>
                            <a:t>High-Dimensional</a:t>
                          </a:r>
                        </a:p>
                      </a:txBody>
                      <a:tcPr/>
                    </a:tc>
                    <a:tc>
                      <a:txBody>
                        <a:bodyPr/>
                        <a:lstStyle/>
                        <a:p>
                          <a:endParaRPr lang="en-US"/>
                        </a:p>
                      </a:txBody>
                      <a:tcPr>
                        <a:blipFill>
                          <a:blip r:embed="rId3"/>
                          <a:stretch>
                            <a:fillRect l="-59059" t="-66667" r="-697" b="-192381"/>
                          </a:stretch>
                        </a:blipFill>
                      </a:tcPr>
                    </a:tc>
                    <a:extLst>
                      <a:ext uri="{0D108BD9-81ED-4DB2-BD59-A6C34878D82A}">
                        <a16:rowId xmlns:a16="http://schemas.microsoft.com/office/drawing/2014/main" val="1533033382"/>
                      </a:ext>
                    </a:extLst>
                  </a:tr>
                  <a:tr h="485388">
                    <a:tc>
                      <a:txBody>
                        <a:bodyPr/>
                        <a:lstStyle/>
                        <a:p>
                          <a:pPr algn="ctr"/>
                          <a:r>
                            <a:rPr lang="en-US" sz="1800" b="1" dirty="0"/>
                            <a:t>Sparse</a:t>
                          </a:r>
                        </a:p>
                      </a:txBody>
                      <a:tcPr/>
                    </a:tc>
                    <a:tc>
                      <a:txBody>
                        <a:bodyPr/>
                        <a:lstStyle/>
                        <a:p>
                          <a:pPr algn="l"/>
                          <a:r>
                            <a:rPr lang="en-US" sz="1800" dirty="0"/>
                            <a:t>Only one non-zero entry per vector</a:t>
                          </a:r>
                        </a:p>
                      </a:txBody>
                      <a:tcPr/>
                    </a:tc>
                    <a:extLst>
                      <a:ext uri="{0D108BD9-81ED-4DB2-BD59-A6C34878D82A}">
                        <a16:rowId xmlns:a16="http://schemas.microsoft.com/office/drawing/2014/main" val="3594231108"/>
                      </a:ext>
                    </a:extLst>
                  </a:tr>
                  <a:tr h="662178">
                    <a:tc>
                      <a:txBody>
                        <a:bodyPr/>
                        <a:lstStyle/>
                        <a:p>
                          <a:pPr algn="ctr"/>
                          <a:r>
                            <a:rPr lang="en-US" sz="1800" b="1" dirty="0"/>
                            <a:t>Orthogonal</a:t>
                          </a:r>
                        </a:p>
                      </a:txBody>
                      <a:tcPr/>
                    </a:tc>
                    <a:tc>
                      <a:txBody>
                        <a:bodyPr/>
                        <a:lstStyle/>
                        <a:p>
                          <a:endParaRPr lang="en-US"/>
                        </a:p>
                      </a:txBody>
                      <a:tcPr>
                        <a:blipFill>
                          <a:blip r:embed="rId3"/>
                          <a:stretch>
                            <a:fillRect l="-59059" t="-233945" r="-697" b="-11927"/>
                          </a:stretch>
                        </a:blipFill>
                      </a:tcPr>
                    </a:tc>
                    <a:extLst>
                      <a:ext uri="{0D108BD9-81ED-4DB2-BD59-A6C34878D82A}">
                        <a16:rowId xmlns:a16="http://schemas.microsoft.com/office/drawing/2014/main" val="4270711753"/>
                      </a:ext>
                    </a:extLst>
                  </a:tr>
                </a:tbl>
              </a:graphicData>
            </a:graphic>
          </p:graphicFrame>
        </mc:Fallback>
      </mc:AlternateContent>
      <p:sp>
        <p:nvSpPr>
          <p:cNvPr id="9" name="TextBox 8">
            <a:extLst>
              <a:ext uri="{FF2B5EF4-FFF2-40B4-BE49-F238E27FC236}">
                <a16:creationId xmlns:a16="http://schemas.microsoft.com/office/drawing/2014/main" id="{3144221C-DF55-4FF1-5C3C-3AB5B681EC35}"/>
              </a:ext>
            </a:extLst>
          </p:cNvPr>
          <p:cNvSpPr txBox="1"/>
          <p:nvPr/>
        </p:nvSpPr>
        <p:spPr>
          <a:xfrm>
            <a:off x="8404788" y="830505"/>
            <a:ext cx="1375115" cy="400110"/>
          </a:xfrm>
          <a:prstGeom prst="rect">
            <a:avLst/>
          </a:prstGeom>
          <a:noFill/>
          <a:ln>
            <a:noFill/>
          </a:ln>
        </p:spPr>
        <p:txBody>
          <a:bodyPr wrap="square">
            <a:spAutoFit/>
          </a:bodyPr>
          <a:lstStyle/>
          <a:p>
            <a:pPr marL="0" indent="0">
              <a:buNone/>
            </a:pPr>
            <a:r>
              <a:rPr lang="en-US" sz="2000" b="1" dirty="0">
                <a:solidFill>
                  <a:srgbClr val="1306BA"/>
                </a:solidFill>
              </a:rPr>
              <a:t>Properties</a:t>
            </a:r>
            <a:endParaRPr lang="en-US" sz="2000" dirty="0">
              <a:solidFill>
                <a:srgbClr val="1306BA"/>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3BDE33-A55B-F78A-EA77-F40549F7B26F}"/>
                  </a:ext>
                </a:extLst>
              </p:cNvPr>
              <p:cNvSpPr txBox="1"/>
              <p:nvPr/>
            </p:nvSpPr>
            <p:spPr>
              <a:xfrm>
                <a:off x="611783" y="1300537"/>
                <a:ext cx="4481510" cy="1975028"/>
              </a:xfrm>
              <a:prstGeom prst="rect">
                <a:avLst/>
              </a:prstGeom>
              <a:noFill/>
              <a:ln>
                <a:noFill/>
              </a:ln>
            </p:spPr>
            <p:txBody>
              <a:bodyPr wrap="square">
                <a:spAutoFit/>
              </a:bodyPr>
              <a:lstStyle/>
              <a:p>
                <a:pPr>
                  <a:spcAft>
                    <a:spcPts val="600"/>
                  </a:spcAft>
                </a:pPr>
                <a:r>
                  <a:rPr lang="en-US" dirty="0"/>
                  <a:t>Each word is represented as a vector with a single 1 at its index position: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𝑑𝑜𝑔</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𝑐𝑎𝑡</m:t>
                      </m:r>
                      <m:r>
                        <a:rPr lang="en-US" i="1">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0</m:t>
                          </m:r>
                        </m:e>
                      </m:d>
                    </m:oMath>
                  </m:oMathPara>
                </a14:m>
                <a:endParaRPr lang="en-US" dirty="0"/>
              </a:p>
              <a:p>
                <a:pPr>
                  <a:spcBef>
                    <a:spcPts val="600"/>
                  </a:spcBef>
                </a:pPr>
                <a:r>
                  <a:rPr lang="en-US" dirty="0"/>
                  <a:t>where the vector dimension is the vocabulary size </a:t>
                </a:r>
                <a14:m>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𝑉</m:t>
                        </m:r>
                      </m:e>
                    </m:d>
                  </m:oMath>
                </a14:m>
                <a:r>
                  <a:rPr lang="en-US" dirty="0"/>
                  <a:t>.</a:t>
                </a:r>
              </a:p>
            </p:txBody>
          </p:sp>
        </mc:Choice>
        <mc:Fallback xmlns="">
          <p:sp>
            <p:nvSpPr>
              <p:cNvPr id="11" name="TextBox 10">
                <a:extLst>
                  <a:ext uri="{FF2B5EF4-FFF2-40B4-BE49-F238E27FC236}">
                    <a16:creationId xmlns:a16="http://schemas.microsoft.com/office/drawing/2014/main" id="{F23BDE33-A55B-F78A-EA77-F40549F7B26F}"/>
                  </a:ext>
                </a:extLst>
              </p:cNvPr>
              <p:cNvSpPr txBox="1">
                <a:spLocks noRot="1" noChangeAspect="1" noMove="1" noResize="1" noEditPoints="1" noAdjustHandles="1" noChangeArrowheads="1" noChangeShapeType="1" noTextEdit="1"/>
              </p:cNvSpPr>
              <p:nvPr/>
            </p:nvSpPr>
            <p:spPr>
              <a:xfrm>
                <a:off x="611783" y="1300537"/>
                <a:ext cx="4481510" cy="1975028"/>
              </a:xfrm>
              <a:prstGeom prst="rect">
                <a:avLst/>
              </a:prstGeom>
              <a:blipFill>
                <a:blip r:embed="rId4"/>
                <a:stretch>
                  <a:fillRect l="-1087" t="-1543" r="-951" b="-617"/>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4A0EE96E-6534-C475-3528-D47FBDFFE5E7}"/>
              </a:ext>
            </a:extLst>
          </p:cNvPr>
          <p:cNvPicPr>
            <a:picLocks noChangeAspect="1"/>
          </p:cNvPicPr>
          <p:nvPr/>
        </p:nvPicPr>
        <p:blipFill>
          <a:blip r:embed="rId5"/>
          <a:srcRect t="27086" b="33098"/>
          <a:stretch>
            <a:fillRect/>
          </a:stretch>
        </p:blipFill>
        <p:spPr>
          <a:xfrm>
            <a:off x="10767700" y="134361"/>
            <a:ext cx="1271221" cy="506148"/>
          </a:xfrm>
          <a:prstGeom prst="rect">
            <a:avLst/>
          </a:prstGeom>
        </p:spPr>
      </p:pic>
      <p:sp>
        <p:nvSpPr>
          <p:cNvPr id="14" name="TextBox 13">
            <a:extLst>
              <a:ext uri="{FF2B5EF4-FFF2-40B4-BE49-F238E27FC236}">
                <a16:creationId xmlns:a16="http://schemas.microsoft.com/office/drawing/2014/main" id="{BBED1A56-2D89-7E33-3BC8-33960DDF13DD}"/>
              </a:ext>
            </a:extLst>
          </p:cNvPr>
          <p:cNvSpPr txBox="1"/>
          <p:nvPr/>
        </p:nvSpPr>
        <p:spPr>
          <a:xfrm>
            <a:off x="1760434" y="830505"/>
            <a:ext cx="1828800" cy="400110"/>
          </a:xfrm>
          <a:prstGeom prst="rect">
            <a:avLst/>
          </a:prstGeom>
          <a:noFill/>
          <a:ln>
            <a:noFill/>
          </a:ln>
        </p:spPr>
        <p:txBody>
          <a:bodyPr wrap="square">
            <a:spAutoFit/>
          </a:bodyPr>
          <a:lstStyle/>
          <a:p>
            <a:pPr marL="0" indent="0">
              <a:buNone/>
            </a:pPr>
            <a:r>
              <a:rPr lang="en-US" sz="2000" b="1" dirty="0">
                <a:solidFill>
                  <a:srgbClr val="008000"/>
                </a:solidFill>
              </a:rPr>
              <a:t>Representation</a:t>
            </a:r>
            <a:endParaRPr lang="en-US" sz="2000" dirty="0">
              <a:solidFill>
                <a:srgbClr val="008000"/>
              </a:solidFill>
            </a:endParaRPr>
          </a:p>
        </p:txBody>
      </p:sp>
      <p:sp>
        <p:nvSpPr>
          <p:cNvPr id="15" name="TextBox 14">
            <a:extLst>
              <a:ext uri="{FF2B5EF4-FFF2-40B4-BE49-F238E27FC236}">
                <a16:creationId xmlns:a16="http://schemas.microsoft.com/office/drawing/2014/main" id="{0D3A1A78-6E20-EDD4-5D98-E074BF0A4ECF}"/>
              </a:ext>
            </a:extLst>
          </p:cNvPr>
          <p:cNvSpPr txBox="1"/>
          <p:nvPr/>
        </p:nvSpPr>
        <p:spPr>
          <a:xfrm>
            <a:off x="8049381" y="5275994"/>
            <a:ext cx="3575730" cy="923330"/>
          </a:xfrm>
          <a:prstGeom prst="rect">
            <a:avLst/>
          </a:prstGeom>
          <a:noFill/>
          <a:ln>
            <a:noFill/>
          </a:ln>
        </p:spPr>
        <p:txBody>
          <a:bodyPr wrap="square">
            <a:spAutoFit/>
          </a:bodyPr>
          <a:lstStyle/>
          <a:p>
            <a:pPr algn="ctr">
              <a:spcAft>
                <a:spcPts val="600"/>
              </a:spcAft>
            </a:pPr>
            <a:r>
              <a:rPr lang="en-US" dirty="0">
                <a:solidFill>
                  <a:srgbClr val="1306BA"/>
                </a:solidFill>
              </a:rPr>
              <a:t>Learn dense, low-dimensional embeddings where similar words have similar vectors!</a:t>
            </a:r>
          </a:p>
        </p:txBody>
      </p:sp>
      <p:sp>
        <p:nvSpPr>
          <p:cNvPr id="16" name="TextBox 15">
            <a:extLst>
              <a:ext uri="{FF2B5EF4-FFF2-40B4-BE49-F238E27FC236}">
                <a16:creationId xmlns:a16="http://schemas.microsoft.com/office/drawing/2014/main" id="{C4F2005A-03B5-E5FA-61F2-8BD2A599C139}"/>
              </a:ext>
            </a:extLst>
          </p:cNvPr>
          <p:cNvSpPr txBox="1"/>
          <p:nvPr/>
        </p:nvSpPr>
        <p:spPr>
          <a:xfrm>
            <a:off x="9079148" y="4747383"/>
            <a:ext cx="1321084" cy="400110"/>
          </a:xfrm>
          <a:prstGeom prst="rect">
            <a:avLst/>
          </a:prstGeom>
          <a:noFill/>
          <a:ln>
            <a:noFill/>
          </a:ln>
        </p:spPr>
        <p:txBody>
          <a:bodyPr wrap="square">
            <a:spAutoFit/>
          </a:bodyPr>
          <a:lstStyle/>
          <a:p>
            <a:pPr marL="0" indent="0" algn="ctr">
              <a:buNone/>
            </a:pPr>
            <a:r>
              <a:rPr lang="en-US" sz="2000" b="1" dirty="0">
                <a:solidFill>
                  <a:srgbClr val="1306BA"/>
                </a:solidFill>
              </a:rPr>
              <a:t>Solution</a:t>
            </a:r>
            <a:endParaRPr lang="en-US" sz="2000" dirty="0">
              <a:solidFill>
                <a:srgbClr val="1306BA"/>
              </a:solidFill>
            </a:endParaRPr>
          </a:p>
        </p:txBody>
      </p:sp>
    </p:spTree>
    <p:extLst>
      <p:ext uri="{BB962C8B-B14F-4D97-AF65-F5344CB8AC3E}">
        <p14:creationId xmlns:p14="http://schemas.microsoft.com/office/powerpoint/2010/main" val="44237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F6EB-A40E-B8BA-0322-0E43207D02F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66EB679-3678-33F6-9561-AC41B2FFAC33}"/>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Distributional Semantics</a:t>
            </a:r>
          </a:p>
        </p:txBody>
      </p:sp>
      <p:sp>
        <p:nvSpPr>
          <p:cNvPr id="11" name="TextBox 10">
            <a:extLst>
              <a:ext uri="{FF2B5EF4-FFF2-40B4-BE49-F238E27FC236}">
                <a16:creationId xmlns:a16="http://schemas.microsoft.com/office/drawing/2014/main" id="{E5FD4EE2-2701-20E7-50ED-42733A119341}"/>
              </a:ext>
            </a:extLst>
          </p:cNvPr>
          <p:cNvSpPr txBox="1"/>
          <p:nvPr/>
        </p:nvSpPr>
        <p:spPr>
          <a:xfrm>
            <a:off x="2470615" y="1142692"/>
            <a:ext cx="7155370" cy="400110"/>
          </a:xfrm>
          <a:prstGeom prst="rect">
            <a:avLst/>
          </a:prstGeom>
          <a:noFill/>
          <a:ln>
            <a:noFill/>
          </a:ln>
        </p:spPr>
        <p:txBody>
          <a:bodyPr wrap="square">
            <a:spAutoFit/>
          </a:bodyPr>
          <a:lstStyle/>
          <a:p>
            <a:pPr algn="ctr">
              <a:spcAft>
                <a:spcPts val="600"/>
              </a:spcAft>
            </a:pPr>
            <a:r>
              <a:rPr lang="en-US" sz="2000" dirty="0"/>
              <a:t>“You shall know a word by the company it keeps” (Firth, 1957)</a:t>
            </a:r>
          </a:p>
        </p:txBody>
      </p:sp>
      <p:pic>
        <p:nvPicPr>
          <p:cNvPr id="2" name="Picture 1">
            <a:extLst>
              <a:ext uri="{FF2B5EF4-FFF2-40B4-BE49-F238E27FC236}">
                <a16:creationId xmlns:a16="http://schemas.microsoft.com/office/drawing/2014/main" id="{FDA24F30-DEEF-44D4-58D1-A76F9176D79A}"/>
              </a:ext>
            </a:extLst>
          </p:cNvPr>
          <p:cNvPicPr>
            <a:picLocks noChangeAspect="1"/>
          </p:cNvPicPr>
          <p:nvPr/>
        </p:nvPicPr>
        <p:blipFill>
          <a:blip r:embed="rId2"/>
          <a:srcRect t="26836" b="28637"/>
          <a:stretch>
            <a:fillRect/>
          </a:stretch>
        </p:blipFill>
        <p:spPr>
          <a:xfrm>
            <a:off x="10656605" y="80017"/>
            <a:ext cx="1397949" cy="622468"/>
          </a:xfrm>
          <a:prstGeom prst="rect">
            <a:avLst/>
          </a:prstGeom>
        </p:spPr>
      </p:pic>
      <p:sp>
        <p:nvSpPr>
          <p:cNvPr id="3" name="TextBox 2">
            <a:extLst>
              <a:ext uri="{FF2B5EF4-FFF2-40B4-BE49-F238E27FC236}">
                <a16:creationId xmlns:a16="http://schemas.microsoft.com/office/drawing/2014/main" id="{0F58D6E8-1203-5DBA-A22F-892C4DC45A6F}"/>
              </a:ext>
            </a:extLst>
          </p:cNvPr>
          <p:cNvSpPr txBox="1"/>
          <p:nvPr/>
        </p:nvSpPr>
        <p:spPr>
          <a:xfrm>
            <a:off x="681722" y="2101774"/>
            <a:ext cx="3629061" cy="400110"/>
          </a:xfrm>
          <a:prstGeom prst="rect">
            <a:avLst/>
          </a:prstGeom>
          <a:noFill/>
          <a:ln>
            <a:noFill/>
          </a:ln>
        </p:spPr>
        <p:txBody>
          <a:bodyPr wrap="square">
            <a:spAutoFit/>
          </a:bodyPr>
          <a:lstStyle/>
          <a:p>
            <a:pPr algn="ctr">
              <a:spcAft>
                <a:spcPts val="600"/>
              </a:spcAft>
            </a:pPr>
            <a:r>
              <a:rPr lang="en-US" sz="2000" b="1" dirty="0">
                <a:solidFill>
                  <a:srgbClr val="461D7C"/>
                </a:solidFill>
              </a:rPr>
              <a:t>The Distributional Hypothesis:</a:t>
            </a:r>
          </a:p>
        </p:txBody>
      </p:sp>
      <p:sp>
        <p:nvSpPr>
          <p:cNvPr id="5" name="TextBox 4">
            <a:extLst>
              <a:ext uri="{FF2B5EF4-FFF2-40B4-BE49-F238E27FC236}">
                <a16:creationId xmlns:a16="http://schemas.microsoft.com/office/drawing/2014/main" id="{846D6338-DB48-D499-26CC-F2D0BDD1CB2A}"/>
              </a:ext>
            </a:extLst>
          </p:cNvPr>
          <p:cNvSpPr txBox="1"/>
          <p:nvPr/>
        </p:nvSpPr>
        <p:spPr>
          <a:xfrm>
            <a:off x="4129492" y="2101774"/>
            <a:ext cx="7579885" cy="400110"/>
          </a:xfrm>
          <a:prstGeom prst="rect">
            <a:avLst/>
          </a:prstGeom>
          <a:noFill/>
          <a:ln>
            <a:noFill/>
          </a:ln>
        </p:spPr>
        <p:txBody>
          <a:bodyPr wrap="square">
            <a:spAutoFit/>
          </a:bodyPr>
          <a:lstStyle/>
          <a:p>
            <a:pPr algn="ctr">
              <a:spcAft>
                <a:spcPts val="600"/>
              </a:spcAft>
            </a:pPr>
            <a:r>
              <a:rPr lang="en-US" sz="2000" dirty="0">
                <a:solidFill>
                  <a:srgbClr val="461D7C"/>
                </a:solidFill>
              </a:rPr>
              <a:t>Words that occur in similar contexts tend to have similar meanings. </a:t>
            </a:r>
            <a:endParaRPr lang="en-US" sz="2000" b="1" dirty="0">
              <a:solidFill>
                <a:srgbClr val="461D7C"/>
              </a:solidFill>
            </a:endParaRPr>
          </a:p>
        </p:txBody>
      </p:sp>
      <p:sp>
        <p:nvSpPr>
          <p:cNvPr id="13" name="TextBox 12">
            <a:extLst>
              <a:ext uri="{FF2B5EF4-FFF2-40B4-BE49-F238E27FC236}">
                <a16:creationId xmlns:a16="http://schemas.microsoft.com/office/drawing/2014/main" id="{317D1B7A-FAC4-2B5C-3339-2B0F42C6BB3B}"/>
              </a:ext>
            </a:extLst>
          </p:cNvPr>
          <p:cNvSpPr txBox="1"/>
          <p:nvPr/>
        </p:nvSpPr>
        <p:spPr>
          <a:xfrm>
            <a:off x="6096000" y="4171119"/>
            <a:ext cx="5449368" cy="1938992"/>
          </a:xfrm>
          <a:prstGeom prst="rect">
            <a:avLst/>
          </a:prstGeom>
          <a:noFill/>
          <a:ln>
            <a:noFill/>
          </a:ln>
        </p:spPr>
        <p:txBody>
          <a:bodyPr wrap="square">
            <a:spAutoFit/>
          </a:bodyPr>
          <a:lstStyle/>
          <a:p>
            <a:pPr marL="285750" indent="-285750">
              <a:buFont typeface="Arial" panose="020B0604020202020204" pitchFamily="34" charset="0"/>
              <a:buChar char="•"/>
            </a:pPr>
            <a:r>
              <a:rPr lang="en-US" sz="2000" dirty="0"/>
              <a:t>“dog” appears with: "bark”, “walk”, “leash”</a:t>
            </a:r>
          </a:p>
          <a:p>
            <a:pPr marL="285750" indent="-285750">
              <a:buFont typeface="Arial" panose="020B0604020202020204" pitchFamily="34" charset="0"/>
              <a:buChar char="•"/>
            </a:pPr>
            <a:r>
              <a:rPr lang="en-US" sz="2000" dirty="0"/>
              <a:t>“calculator” appears with: “compute”, “display”, “equation”</a:t>
            </a:r>
          </a:p>
          <a:p>
            <a:pPr marL="285750" indent="-285750">
              <a:buFont typeface="Arial" panose="020B0604020202020204" pitchFamily="34" charset="0"/>
              <a:buChar char="•"/>
            </a:pPr>
            <a:endParaRPr lang="en-US" sz="2000" dirty="0"/>
          </a:p>
          <a:p>
            <a:r>
              <a:rPr lang="en-US" sz="2000" dirty="0"/>
              <a:t>These words should have dissimilar vector representations</a:t>
            </a:r>
          </a:p>
        </p:txBody>
      </p:sp>
      <p:sp>
        <p:nvSpPr>
          <p:cNvPr id="18" name="TextBox 17">
            <a:extLst>
              <a:ext uri="{FF2B5EF4-FFF2-40B4-BE49-F238E27FC236}">
                <a16:creationId xmlns:a16="http://schemas.microsoft.com/office/drawing/2014/main" id="{6A5FE66E-D5DB-C90B-8223-9696D6ECB512}"/>
              </a:ext>
            </a:extLst>
          </p:cNvPr>
          <p:cNvSpPr txBox="1"/>
          <p:nvPr/>
        </p:nvSpPr>
        <p:spPr>
          <a:xfrm>
            <a:off x="762017" y="4171119"/>
            <a:ext cx="4822676" cy="1477328"/>
          </a:xfrm>
          <a:prstGeom prst="rect">
            <a:avLst/>
          </a:prstGeom>
          <a:noFill/>
          <a:ln>
            <a:noFill/>
          </a:ln>
        </p:spPr>
        <p:txBody>
          <a:bodyPr wrap="square">
            <a:spAutoFit/>
          </a:bodyPr>
          <a:lstStyle/>
          <a:p>
            <a:r>
              <a:rPr lang="en-US" sz="2000" dirty="0"/>
              <a:t>“dog”, “cat”, “puppy”, “pet” all appear with:</a:t>
            </a:r>
          </a:p>
          <a:p>
            <a:pPr algn="ctr">
              <a:spcBef>
                <a:spcPts val="600"/>
              </a:spcBef>
              <a:spcAft>
                <a:spcPts val="600"/>
              </a:spcAft>
            </a:pPr>
            <a:r>
              <a:rPr lang="en-US" sz="2000" dirty="0"/>
              <a:t> “fur”, “animal”, “cute”, “adopt”</a:t>
            </a:r>
          </a:p>
          <a:p>
            <a:r>
              <a:rPr lang="en-US" sz="2000" i="1" dirty="0"/>
              <a:t>Dog</a:t>
            </a:r>
            <a:r>
              <a:rPr lang="en-US" sz="2000" dirty="0"/>
              <a:t>, </a:t>
            </a:r>
            <a:r>
              <a:rPr lang="en-US" sz="2000" i="1" dirty="0"/>
              <a:t>cat</a:t>
            </a:r>
            <a:r>
              <a:rPr lang="en-US" sz="2000" dirty="0"/>
              <a:t>, </a:t>
            </a:r>
            <a:r>
              <a:rPr lang="en-US" sz="2000" i="1" dirty="0"/>
              <a:t>puppy</a:t>
            </a:r>
            <a:r>
              <a:rPr lang="en-US" sz="2000" dirty="0"/>
              <a:t>, and </a:t>
            </a:r>
            <a:r>
              <a:rPr lang="en-US" sz="2000" i="1" dirty="0"/>
              <a:t>pet</a:t>
            </a:r>
            <a:r>
              <a:rPr lang="en-US" sz="2000" dirty="0"/>
              <a:t> should have similar vector representations</a:t>
            </a:r>
          </a:p>
        </p:txBody>
      </p:sp>
      <p:sp>
        <p:nvSpPr>
          <p:cNvPr id="20" name="TextBox 19">
            <a:extLst>
              <a:ext uri="{FF2B5EF4-FFF2-40B4-BE49-F238E27FC236}">
                <a16:creationId xmlns:a16="http://schemas.microsoft.com/office/drawing/2014/main" id="{B54C3AAB-A54E-C9E8-821C-16654C56997A}"/>
              </a:ext>
            </a:extLst>
          </p:cNvPr>
          <p:cNvSpPr txBox="1"/>
          <p:nvPr/>
        </p:nvSpPr>
        <p:spPr>
          <a:xfrm>
            <a:off x="983935" y="3633151"/>
            <a:ext cx="4378840" cy="400110"/>
          </a:xfrm>
          <a:prstGeom prst="rect">
            <a:avLst/>
          </a:prstGeom>
          <a:noFill/>
          <a:ln>
            <a:noFill/>
          </a:ln>
        </p:spPr>
        <p:txBody>
          <a:bodyPr wrap="square">
            <a:spAutoFit/>
          </a:bodyPr>
          <a:lstStyle/>
          <a:p>
            <a:r>
              <a:rPr lang="en-US" sz="2000" b="1" dirty="0">
                <a:effectLst/>
              </a:rPr>
              <a:t>Similar contexts → Similar meanings</a:t>
            </a:r>
            <a:endParaRPr lang="en-US" sz="2000" dirty="0"/>
          </a:p>
        </p:txBody>
      </p:sp>
      <p:sp>
        <p:nvSpPr>
          <p:cNvPr id="21" name="TextBox 20">
            <a:extLst>
              <a:ext uri="{FF2B5EF4-FFF2-40B4-BE49-F238E27FC236}">
                <a16:creationId xmlns:a16="http://schemas.microsoft.com/office/drawing/2014/main" id="{942C5AEF-22C1-1FBB-E963-0B1D7494F6AF}"/>
              </a:ext>
            </a:extLst>
          </p:cNvPr>
          <p:cNvSpPr txBox="1"/>
          <p:nvPr/>
        </p:nvSpPr>
        <p:spPr>
          <a:xfrm>
            <a:off x="6321474" y="3633151"/>
            <a:ext cx="4727243" cy="400110"/>
          </a:xfrm>
          <a:prstGeom prst="rect">
            <a:avLst/>
          </a:prstGeom>
          <a:noFill/>
          <a:ln>
            <a:noFill/>
          </a:ln>
        </p:spPr>
        <p:txBody>
          <a:bodyPr wrap="square">
            <a:spAutoFit/>
          </a:bodyPr>
          <a:lstStyle/>
          <a:p>
            <a:r>
              <a:rPr lang="en-US" sz="2000" b="1" dirty="0">
                <a:effectLst/>
              </a:rPr>
              <a:t>Different contexts → </a:t>
            </a:r>
            <a:r>
              <a:rPr lang="en-US" sz="2000" b="1" dirty="0"/>
              <a:t>Different</a:t>
            </a:r>
            <a:r>
              <a:rPr lang="en-US" sz="2000" b="1" dirty="0">
                <a:effectLst/>
              </a:rPr>
              <a:t> meanings</a:t>
            </a:r>
            <a:endParaRPr lang="en-US" sz="2000" dirty="0"/>
          </a:p>
        </p:txBody>
      </p:sp>
    </p:spTree>
    <p:extLst>
      <p:ext uri="{BB962C8B-B14F-4D97-AF65-F5344CB8AC3E}">
        <p14:creationId xmlns:p14="http://schemas.microsoft.com/office/powerpoint/2010/main" val="343702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D3A2-B440-C76B-F442-53CAAF73857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DD07F0C-2AA8-182F-E336-DF143551DAAC}"/>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Distributional Semantics Goals</a:t>
            </a:r>
          </a:p>
        </p:txBody>
      </p:sp>
      <p:pic>
        <p:nvPicPr>
          <p:cNvPr id="2" name="Picture 1">
            <a:extLst>
              <a:ext uri="{FF2B5EF4-FFF2-40B4-BE49-F238E27FC236}">
                <a16:creationId xmlns:a16="http://schemas.microsoft.com/office/drawing/2014/main" id="{13D7BD5A-B10F-EB7A-F63D-04AE4774AB51}"/>
              </a:ext>
            </a:extLst>
          </p:cNvPr>
          <p:cNvPicPr>
            <a:picLocks noChangeAspect="1"/>
          </p:cNvPicPr>
          <p:nvPr/>
        </p:nvPicPr>
        <p:blipFill>
          <a:blip r:embed="rId2"/>
          <a:srcRect t="26836" b="28637"/>
          <a:stretch>
            <a:fillRect/>
          </a:stretch>
        </p:blipFill>
        <p:spPr>
          <a:xfrm>
            <a:off x="10656605" y="80017"/>
            <a:ext cx="1397949" cy="622468"/>
          </a:xfrm>
          <a:prstGeom prst="rect">
            <a:avLst/>
          </a:prstGeom>
        </p:spPr>
      </p:pic>
      <p:sp>
        <p:nvSpPr>
          <p:cNvPr id="23" name="TextBox 22">
            <a:extLst>
              <a:ext uri="{FF2B5EF4-FFF2-40B4-BE49-F238E27FC236}">
                <a16:creationId xmlns:a16="http://schemas.microsoft.com/office/drawing/2014/main" id="{0A508744-3F2C-AF1C-35BA-8A5B7A832E4C}"/>
              </a:ext>
            </a:extLst>
          </p:cNvPr>
          <p:cNvSpPr txBox="1"/>
          <p:nvPr/>
        </p:nvSpPr>
        <p:spPr>
          <a:xfrm>
            <a:off x="766986" y="1088036"/>
            <a:ext cx="5108974" cy="1708160"/>
          </a:xfrm>
          <a:prstGeom prst="rect">
            <a:avLst/>
          </a:prstGeom>
          <a:noFill/>
          <a:ln>
            <a:noFill/>
          </a:ln>
        </p:spPr>
        <p:txBody>
          <a:bodyPr wrap="square">
            <a:spAutoFit/>
          </a:bodyPr>
          <a:lstStyle/>
          <a:p>
            <a:r>
              <a:rPr lang="en-US" sz="2000" dirty="0"/>
              <a:t>Consider these sentences with a missing word:</a:t>
            </a:r>
          </a:p>
          <a:p>
            <a:pPr lvl="1">
              <a:spcBef>
                <a:spcPts val="600"/>
              </a:spcBef>
              <a:spcAft>
                <a:spcPts val="600"/>
              </a:spcAft>
            </a:pPr>
            <a:r>
              <a:rPr lang="en-US" sz="2000" dirty="0"/>
              <a:t>“I need to feed my </a:t>
            </a:r>
            <a:r>
              <a:rPr lang="en-US" sz="2000" dirty="0">
                <a:solidFill>
                  <a:srgbClr val="383A42"/>
                </a:solidFill>
                <a:effectLst/>
              </a:rPr>
              <a:t>__</a:t>
            </a:r>
            <a:r>
              <a:rPr lang="en-US" sz="2000" i="1" dirty="0">
                <a:solidFill>
                  <a:srgbClr val="383A42"/>
                </a:solidFill>
                <a:effectLst/>
              </a:rPr>
              <a:t>_</a:t>
            </a:r>
            <a:r>
              <a:rPr lang="en-US" sz="2000" i="1" dirty="0">
                <a:effectLst/>
              </a:rPr>
              <a:t>“</a:t>
            </a:r>
          </a:p>
          <a:p>
            <a:pPr lvl="1">
              <a:spcBef>
                <a:spcPts val="600"/>
              </a:spcBef>
              <a:spcAft>
                <a:spcPts val="600"/>
              </a:spcAft>
            </a:pPr>
            <a:r>
              <a:rPr lang="en-US" sz="2000" i="1" dirty="0">
                <a:effectLst/>
              </a:rPr>
              <a:t>“She adopted a new </a:t>
            </a:r>
            <a:r>
              <a:rPr lang="en-US" sz="2000" i="1" dirty="0">
                <a:solidFill>
                  <a:srgbClr val="383A42"/>
                </a:solidFill>
                <a:effectLst/>
              </a:rPr>
              <a:t>_</a:t>
            </a:r>
            <a:r>
              <a:rPr lang="en-US" sz="2000" dirty="0">
                <a:solidFill>
                  <a:srgbClr val="383A42"/>
                </a:solidFill>
                <a:effectLst/>
              </a:rPr>
              <a:t>__</a:t>
            </a:r>
            <a:r>
              <a:rPr lang="en-US" sz="2000" dirty="0"/>
              <a:t>”</a:t>
            </a:r>
          </a:p>
          <a:p>
            <a:pPr lvl="1">
              <a:spcBef>
                <a:spcPts val="600"/>
              </a:spcBef>
              <a:spcAft>
                <a:spcPts val="600"/>
              </a:spcAft>
            </a:pPr>
            <a:r>
              <a:rPr lang="en-US" sz="2000" dirty="0"/>
              <a:t>“The ___ was sleeping peacefully”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7658E4-AD09-18BF-EE56-6A25CB2C6F04}"/>
                  </a:ext>
                </a:extLst>
              </p:cNvPr>
              <p:cNvSpPr txBox="1"/>
              <p:nvPr/>
            </p:nvSpPr>
            <p:spPr>
              <a:xfrm>
                <a:off x="6075348" y="1568067"/>
                <a:ext cx="5255663" cy="707886"/>
              </a:xfrm>
              <a:prstGeom prst="rect">
                <a:avLst/>
              </a:prstGeom>
              <a:noFill/>
              <a:ln>
                <a:noFill/>
              </a:ln>
            </p:spPr>
            <p:txBody>
              <a:bodyPr wrap="square">
                <a:spAutoFit/>
              </a:bodyPr>
              <a:lstStyle/>
              <a:p>
                <a:pPr algn="ctr"/>
                <a:r>
                  <a:rPr lang="en-US" sz="2000" dirty="0"/>
                  <a:t>Words like </a:t>
                </a:r>
                <a14:m>
                  <m:oMath xmlns:m="http://schemas.openxmlformats.org/officeDocument/2006/math">
                    <m:d>
                      <m:dPr>
                        <m:begChr m:val="{"/>
                        <m:endChr m:val="}"/>
                        <m:ctrlPr>
                          <a:rPr lang="en-US" sz="2000" i="1" dirty="0" smtClean="0">
                            <a:latin typeface="Cambria Math" panose="02040503050406030204" pitchFamily="18" charset="0"/>
                          </a:rPr>
                        </m:ctrlPr>
                      </m:dPr>
                      <m:e>
                        <m:r>
                          <a:rPr lang="en-US" sz="2000" i="1" dirty="0">
                            <a:latin typeface="Cambria Math" panose="02040503050406030204" pitchFamily="18" charset="0"/>
                          </a:rPr>
                          <m:t>𝑑𝑜𝑔</m:t>
                        </m:r>
                        <m:r>
                          <a:rPr lang="en-US" sz="2000" i="1" dirty="0">
                            <a:latin typeface="Cambria Math" panose="02040503050406030204" pitchFamily="18" charset="0"/>
                          </a:rPr>
                          <m:t>, </m:t>
                        </m:r>
                        <m:r>
                          <a:rPr lang="en-US" sz="2000" i="1" dirty="0">
                            <a:latin typeface="Cambria Math" panose="02040503050406030204" pitchFamily="18" charset="0"/>
                          </a:rPr>
                          <m:t>𝑐𝑎𝑡</m:t>
                        </m:r>
                        <m:r>
                          <a:rPr lang="en-US" sz="2000" i="1" dirty="0">
                            <a:latin typeface="Cambria Math" panose="02040503050406030204" pitchFamily="18" charset="0"/>
                          </a:rPr>
                          <m:t>, </m:t>
                        </m:r>
                        <m:r>
                          <a:rPr lang="en-US" sz="2000" i="1" dirty="0">
                            <a:latin typeface="Cambria Math" panose="02040503050406030204" pitchFamily="18" charset="0"/>
                          </a:rPr>
                          <m:t>𝑝𝑢𝑝𝑝𝑦</m:t>
                        </m:r>
                        <m:r>
                          <a:rPr lang="en-US" sz="2000" i="1" dirty="0">
                            <a:latin typeface="Cambria Math" panose="02040503050406030204" pitchFamily="18" charset="0"/>
                          </a:rPr>
                          <m:t>, </m:t>
                        </m:r>
                        <m:r>
                          <a:rPr lang="en-US" sz="2000" i="1" dirty="0">
                            <a:latin typeface="Cambria Math" panose="02040503050406030204" pitchFamily="18" charset="0"/>
                          </a:rPr>
                          <m:t>𝑝𝑒𝑡</m:t>
                        </m:r>
                        <m:r>
                          <a:rPr lang="en-US" sz="2000" i="1" dirty="0">
                            <a:latin typeface="Cambria Math" panose="02040503050406030204" pitchFamily="18" charset="0"/>
                          </a:rPr>
                          <m:t>, </m:t>
                        </m:r>
                        <m:r>
                          <a:rPr lang="en-US" sz="2000" i="1" dirty="0">
                            <a:latin typeface="Cambria Math" panose="02040503050406030204" pitchFamily="18" charset="0"/>
                          </a:rPr>
                          <m:t>h𝑎𝑚𝑠𝑡𝑒𝑟</m:t>
                        </m:r>
                      </m:e>
                    </m:d>
                  </m:oMath>
                </a14:m>
                <a:r>
                  <a:rPr lang="en-US" sz="2000" dirty="0"/>
                  <a:t> all fit these contexts.</a:t>
                </a:r>
              </a:p>
            </p:txBody>
          </p:sp>
        </mc:Choice>
        <mc:Fallback xmlns="">
          <p:sp>
            <p:nvSpPr>
              <p:cNvPr id="24" name="TextBox 23">
                <a:extLst>
                  <a:ext uri="{FF2B5EF4-FFF2-40B4-BE49-F238E27FC236}">
                    <a16:creationId xmlns:a16="http://schemas.microsoft.com/office/drawing/2014/main" id="{FF7658E4-AD09-18BF-EE56-6A25CB2C6F04}"/>
                  </a:ext>
                </a:extLst>
              </p:cNvPr>
              <p:cNvSpPr txBox="1">
                <a:spLocks noRot="1" noChangeAspect="1" noMove="1" noResize="1" noEditPoints="1" noAdjustHandles="1" noChangeArrowheads="1" noChangeShapeType="1" noTextEdit="1"/>
              </p:cNvSpPr>
              <p:nvPr/>
            </p:nvSpPr>
            <p:spPr>
              <a:xfrm>
                <a:off x="6075348" y="1568067"/>
                <a:ext cx="5255663" cy="707886"/>
              </a:xfrm>
              <a:prstGeom prst="rect">
                <a:avLst/>
              </a:prstGeom>
              <a:blipFill>
                <a:blip r:embed="rId3"/>
                <a:stretch>
                  <a:fillRect t="-4310" r="-232" b="-14655"/>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76A566EB-83B5-79AC-2546-A8C091D1DAFB}"/>
              </a:ext>
            </a:extLst>
          </p:cNvPr>
          <p:cNvSpPr txBox="1"/>
          <p:nvPr/>
        </p:nvSpPr>
        <p:spPr>
          <a:xfrm>
            <a:off x="5969963" y="2364792"/>
            <a:ext cx="5361048" cy="400110"/>
          </a:xfrm>
          <a:prstGeom prst="rect">
            <a:avLst/>
          </a:prstGeom>
          <a:noFill/>
          <a:ln>
            <a:noFill/>
          </a:ln>
        </p:spPr>
        <p:txBody>
          <a:bodyPr wrap="square">
            <a:spAutoFit/>
          </a:bodyPr>
          <a:lstStyle/>
          <a:p>
            <a:r>
              <a:rPr lang="en-US" sz="2000" dirty="0"/>
              <a:t>Thus, all these words should have similar vectors!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D8D914-4083-8437-BA95-0C187611E839}"/>
                  </a:ext>
                </a:extLst>
              </p:cNvPr>
              <p:cNvSpPr txBox="1"/>
              <p:nvPr/>
            </p:nvSpPr>
            <p:spPr>
              <a:xfrm>
                <a:off x="2647775" y="3910453"/>
                <a:ext cx="6896449" cy="1666931"/>
              </a:xfrm>
              <a:prstGeom prst="rect">
                <a:avLst/>
              </a:prstGeom>
              <a:noFill/>
              <a:ln>
                <a:noFill/>
              </a:ln>
            </p:spPr>
            <p:txBody>
              <a:bodyPr wrap="square">
                <a:spAutoFit/>
              </a:bodyPr>
              <a:lstStyle/>
              <a:p>
                <a:pPr marL="342900" indent="-342900">
                  <a:spcAft>
                    <a:spcPts val="1200"/>
                  </a:spcAft>
                  <a:buFont typeface="Arial" panose="020B0604020202020204" pitchFamily="34" charset="0"/>
                  <a:buChar char="•"/>
                </a:pPr>
                <a:r>
                  <a:rPr lang="en-US" dirty="0"/>
                  <a:t>Each word is a point in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r>
                  <a:rPr lang="en-US" dirty="0"/>
                  <a:t> with </a:t>
                </a:r>
                <a14:m>
                  <m:oMath xmlns:m="http://schemas.openxmlformats.org/officeDocument/2006/math">
                    <m:r>
                      <a:rPr lang="en-US" b="0" i="1" smtClean="0">
                        <a:latin typeface="Cambria Math" panose="02040503050406030204" pitchFamily="18" charset="0"/>
                      </a:rPr>
                      <m:t>𝑑</m:t>
                    </m:r>
                  </m:oMath>
                </a14:m>
                <a:r>
                  <a:rPr lang="en-US" dirty="0"/>
                  <a:t> typically between </a:t>
                </a:r>
                <a14:m>
                  <m:oMath xmlns:m="http://schemas.openxmlformats.org/officeDocument/2006/math">
                    <m:r>
                      <a:rPr lang="en-US" b="0" i="1" smtClean="0">
                        <a:latin typeface="Cambria Math" panose="02040503050406030204" pitchFamily="18" charset="0"/>
                      </a:rPr>
                      <m:t>50</m:t>
                    </m:r>
                  </m:oMath>
                </a14:m>
                <a:r>
                  <a:rPr lang="en-US" dirty="0"/>
                  <a:t> and </a:t>
                </a:r>
                <a14:m>
                  <m:oMath xmlns:m="http://schemas.openxmlformats.org/officeDocument/2006/math">
                    <m:r>
                      <a:rPr lang="en-US" b="0" i="1" smtClean="0">
                        <a:latin typeface="Cambria Math" panose="02040503050406030204" pitchFamily="18" charset="0"/>
                      </a:rPr>
                      <m:t>300</m:t>
                    </m:r>
                  </m:oMath>
                </a14:m>
                <a:r>
                  <a:rPr lang="en-US" dirty="0"/>
                  <a:t>.</a:t>
                </a:r>
              </a:p>
              <a:p>
                <a:pPr marL="342900" indent="-342900">
                  <a:spcAft>
                    <a:spcPts val="1200"/>
                  </a:spcAft>
                  <a:buFont typeface="Arial" panose="020B0604020202020204" pitchFamily="34" charset="0"/>
                  <a:buChar char="•"/>
                </a:pPr>
                <a:r>
                  <a:rPr lang="en-US" dirty="0"/>
                  <a:t>Similarity between vectors reflects semantic similarity:</a:t>
                </a:r>
              </a:p>
              <a:p>
                <a:pPr marL="800100" lvl="1" indent="-342900">
                  <a:spcAft>
                    <a:spcPts val="1200"/>
                  </a:spcAft>
                  <a:buFont typeface="Arial" panose="020B0604020202020204" pitchFamily="34" charset="0"/>
                  <a:buChar char="•"/>
                </a:pPr>
                <a:r>
                  <a:rPr lang="en-US" b="1" dirty="0"/>
                  <a:t>Similar meanings</a:t>
                </a:r>
                <a:r>
                  <a:rPr lang="en-US" dirty="0"/>
                  <a:t> → high similarity / small ‘distance’</a:t>
                </a:r>
              </a:p>
              <a:p>
                <a:pPr marL="800100" lvl="1" indent="-342900">
                  <a:spcAft>
                    <a:spcPts val="1200"/>
                  </a:spcAft>
                  <a:buFont typeface="Arial" panose="020B0604020202020204" pitchFamily="34" charset="0"/>
                  <a:buChar char="•"/>
                </a:pPr>
                <a:r>
                  <a:rPr lang="en-US" b="1" dirty="0"/>
                  <a:t>Different meanings</a:t>
                </a:r>
                <a:r>
                  <a:rPr lang="en-US" dirty="0"/>
                  <a:t> → low similarity / large ‘distance’</a:t>
                </a:r>
              </a:p>
            </p:txBody>
          </p:sp>
        </mc:Choice>
        <mc:Fallback xmlns="">
          <p:sp>
            <p:nvSpPr>
              <p:cNvPr id="7" name="TextBox 6">
                <a:extLst>
                  <a:ext uri="{FF2B5EF4-FFF2-40B4-BE49-F238E27FC236}">
                    <a16:creationId xmlns:a16="http://schemas.microsoft.com/office/drawing/2014/main" id="{E2D8D914-4083-8437-BA95-0C187611E839}"/>
                  </a:ext>
                </a:extLst>
              </p:cNvPr>
              <p:cNvSpPr txBox="1">
                <a:spLocks noRot="1" noChangeAspect="1" noMove="1" noResize="1" noEditPoints="1" noAdjustHandles="1" noChangeArrowheads="1" noChangeShapeType="1" noTextEdit="1"/>
              </p:cNvSpPr>
              <p:nvPr/>
            </p:nvSpPr>
            <p:spPr>
              <a:xfrm>
                <a:off x="2647775" y="3910453"/>
                <a:ext cx="6896449" cy="1666931"/>
              </a:xfrm>
              <a:prstGeom prst="rect">
                <a:avLst/>
              </a:prstGeom>
              <a:blipFill>
                <a:blip r:embed="rId4"/>
                <a:stretch>
                  <a:fillRect l="-530" t="-1460" b="-4745"/>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46710EE6-D353-0474-400C-AD383F9D8807}"/>
              </a:ext>
            </a:extLst>
          </p:cNvPr>
          <p:cNvSpPr txBox="1"/>
          <p:nvPr/>
        </p:nvSpPr>
        <p:spPr>
          <a:xfrm>
            <a:off x="5402553" y="2988870"/>
            <a:ext cx="946813" cy="461665"/>
          </a:xfrm>
          <a:prstGeom prst="rect">
            <a:avLst/>
          </a:prstGeom>
          <a:noFill/>
          <a:ln>
            <a:noFill/>
          </a:ln>
        </p:spPr>
        <p:txBody>
          <a:bodyPr wrap="square">
            <a:spAutoFit/>
          </a:bodyPr>
          <a:lstStyle/>
          <a:p>
            <a:r>
              <a:rPr lang="en-US" sz="2400" b="1" dirty="0">
                <a:solidFill>
                  <a:srgbClr val="461D7C"/>
                </a:solidFill>
              </a:rPr>
              <a:t>Goal</a:t>
            </a:r>
          </a:p>
        </p:txBody>
      </p:sp>
      <p:sp>
        <p:nvSpPr>
          <p:cNvPr id="9" name="TextBox 8">
            <a:extLst>
              <a:ext uri="{FF2B5EF4-FFF2-40B4-BE49-F238E27FC236}">
                <a16:creationId xmlns:a16="http://schemas.microsoft.com/office/drawing/2014/main" id="{82D360CF-E76E-FC6B-0878-8008FE7251DE}"/>
              </a:ext>
            </a:extLst>
          </p:cNvPr>
          <p:cNvSpPr txBox="1"/>
          <p:nvPr/>
        </p:nvSpPr>
        <p:spPr>
          <a:xfrm>
            <a:off x="1786091" y="3450535"/>
            <a:ext cx="4089868" cy="400110"/>
          </a:xfrm>
          <a:prstGeom prst="rect">
            <a:avLst/>
          </a:prstGeom>
          <a:noFill/>
          <a:ln>
            <a:noFill/>
          </a:ln>
        </p:spPr>
        <p:txBody>
          <a:bodyPr wrap="square">
            <a:spAutoFit/>
          </a:bodyPr>
          <a:lstStyle/>
          <a:p>
            <a:r>
              <a:rPr lang="en-US" sz="2000" dirty="0"/>
              <a:t>Create vector representations 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D2A8A0-CFFC-9325-CECC-7E3913ADCCDD}"/>
                  </a:ext>
                </a:extLst>
              </p:cNvPr>
              <p:cNvSpPr txBox="1"/>
              <p:nvPr/>
            </p:nvSpPr>
            <p:spPr>
              <a:xfrm>
                <a:off x="1073913" y="5769964"/>
                <a:ext cx="4144005"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𝑑</m:t>
                      </m:r>
                      <m:d>
                        <m:dPr>
                          <m:ctrlPr>
                            <a:rPr lang="en-US" i="1" dirty="0" smtClean="0">
                              <a:latin typeface="Cambria Math" panose="02040503050406030204" pitchFamily="18" charset="0"/>
                            </a:rPr>
                          </m:ctrlPr>
                        </m:dPr>
                        <m:e>
                          <m:r>
                            <a:rPr lang="en-US" i="1" dirty="0">
                              <a:latin typeface="Cambria Math" panose="02040503050406030204" pitchFamily="18" charset="0"/>
                            </a:rPr>
                            <m:t>𝑑𝑜𝑔</m:t>
                          </m:r>
                          <m:r>
                            <a:rPr lang="en-US" i="1" dirty="0">
                              <a:latin typeface="Cambria Math" panose="02040503050406030204" pitchFamily="18" charset="0"/>
                            </a:rPr>
                            <m:t>, </m:t>
                          </m:r>
                          <m:r>
                            <a:rPr lang="en-US" i="1" dirty="0">
                              <a:latin typeface="Cambria Math" panose="02040503050406030204" pitchFamily="18" charset="0"/>
                            </a:rPr>
                            <m:t>𝑐𝑎𝑡</m:t>
                          </m:r>
                        </m:e>
                      </m:d>
                      <m:r>
                        <a:rPr lang="en-US" b="0" i="1" dirty="0" smtClean="0">
                          <a:latin typeface="Cambria Math" panose="02040503050406030204" pitchFamily="18" charset="0"/>
                        </a:rPr>
                        <m:t>&lt;</m:t>
                      </m:r>
                      <m:r>
                        <a:rPr lang="en-US" i="1" dirty="0" smtClean="0">
                          <a:latin typeface="Cambria Math" panose="02040503050406030204" pitchFamily="18" charset="0"/>
                        </a:rPr>
                        <m:t>𝑑</m:t>
                      </m:r>
                      <m:d>
                        <m:dPr>
                          <m:ctrlPr>
                            <a:rPr lang="en-US" i="1" dirty="0">
                              <a:latin typeface="Cambria Math" panose="02040503050406030204" pitchFamily="18" charset="0"/>
                            </a:rPr>
                          </m:ctrlPr>
                        </m:dPr>
                        <m:e>
                          <m:r>
                            <a:rPr lang="en-US" i="1" dirty="0">
                              <a:latin typeface="Cambria Math" panose="02040503050406030204" pitchFamily="18" charset="0"/>
                            </a:rPr>
                            <m:t>𝑑𝑜𝑔</m:t>
                          </m:r>
                          <m:r>
                            <a:rPr lang="en-US" i="1" dirty="0">
                              <a:latin typeface="Cambria Math" panose="02040503050406030204" pitchFamily="18" charset="0"/>
                            </a:rPr>
                            <m:t>, </m:t>
                          </m:r>
                          <m:r>
                            <a:rPr lang="en-US" i="1" dirty="0">
                              <a:latin typeface="Cambria Math" panose="02040503050406030204" pitchFamily="18" charset="0"/>
                            </a:rPr>
                            <m:t>𝑐𝑎𝑙𝑐𝑢𝑙𝑎𝑡𝑜𝑟</m:t>
                          </m:r>
                        </m:e>
                      </m:d>
                    </m:oMath>
                  </m:oMathPara>
                </a14:m>
                <a:endParaRPr lang="en-US" dirty="0"/>
              </a:p>
            </p:txBody>
          </p:sp>
        </mc:Choice>
        <mc:Fallback xmlns="">
          <p:sp>
            <p:nvSpPr>
              <p:cNvPr id="15" name="TextBox 14">
                <a:extLst>
                  <a:ext uri="{FF2B5EF4-FFF2-40B4-BE49-F238E27FC236}">
                    <a16:creationId xmlns:a16="http://schemas.microsoft.com/office/drawing/2014/main" id="{C1D2A8A0-CFFC-9325-CECC-7E3913ADCCDD}"/>
                  </a:ext>
                </a:extLst>
              </p:cNvPr>
              <p:cNvSpPr txBox="1">
                <a:spLocks noRot="1" noChangeAspect="1" noMove="1" noResize="1" noEditPoints="1" noAdjustHandles="1" noChangeArrowheads="1" noChangeShapeType="1" noTextEdit="1"/>
              </p:cNvSpPr>
              <p:nvPr/>
            </p:nvSpPr>
            <p:spPr>
              <a:xfrm>
                <a:off x="1073913" y="5769964"/>
                <a:ext cx="4144005" cy="369332"/>
              </a:xfrm>
              <a:prstGeom prst="rect">
                <a:avLst/>
              </a:prstGeom>
              <a:blipFill>
                <a:blip r:embed="rId5"/>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4DD90E3-EE35-D81D-4176-F41A7BE0630D}"/>
                  </a:ext>
                </a:extLst>
              </p:cNvPr>
              <p:cNvSpPr txBox="1"/>
              <p:nvPr/>
            </p:nvSpPr>
            <p:spPr>
              <a:xfrm>
                <a:off x="966380" y="6199104"/>
                <a:ext cx="4144005"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r>
                        <a:rPr lang="en-US" i="1" dirty="0">
                          <a:latin typeface="Cambria Math" panose="02040503050406030204" pitchFamily="18" charset="0"/>
                        </a:rPr>
                        <m:t>𝑘𝑖𝑛𝑔</m:t>
                      </m:r>
                      <m:r>
                        <a:rPr lang="en-US" i="1" dirty="0">
                          <a:latin typeface="Cambria Math" panose="02040503050406030204" pitchFamily="18" charset="0"/>
                        </a:rPr>
                        <m:t>, </m:t>
                      </m:r>
                      <m:r>
                        <a:rPr lang="en-US" i="1" dirty="0">
                          <a:latin typeface="Cambria Math" panose="02040503050406030204" pitchFamily="18" charset="0"/>
                        </a:rPr>
                        <m:t>𝑞𝑢𝑒𝑒𝑛</m:t>
                      </m:r>
                      <m:r>
                        <a:rPr lang="en-US" i="1" dirty="0">
                          <a:latin typeface="Cambria Math" panose="02040503050406030204" pitchFamily="18" charset="0"/>
                        </a:rPr>
                        <m:t>) &lt; </m:t>
                      </m:r>
                      <m:r>
                        <a:rPr lang="en-US" i="1" dirty="0">
                          <a:latin typeface="Cambria Math" panose="02040503050406030204" pitchFamily="18" charset="0"/>
                        </a:rPr>
                        <m:t>𝑑</m:t>
                      </m:r>
                      <m:r>
                        <a:rPr lang="en-US" i="1" dirty="0">
                          <a:latin typeface="Cambria Math" panose="02040503050406030204" pitchFamily="18" charset="0"/>
                        </a:rPr>
                        <m:t>(</m:t>
                      </m:r>
                      <m:r>
                        <a:rPr lang="en-US" i="1" dirty="0">
                          <a:latin typeface="Cambria Math" panose="02040503050406030204" pitchFamily="18" charset="0"/>
                        </a:rPr>
                        <m:t>𝑘𝑖𝑛𝑔</m:t>
                      </m:r>
                      <m:r>
                        <a:rPr lang="en-US" i="1" dirty="0">
                          <a:latin typeface="Cambria Math" panose="02040503050406030204" pitchFamily="18" charset="0"/>
                        </a:rPr>
                        <m:t>, </m:t>
                      </m:r>
                      <m:r>
                        <a:rPr lang="en-US" i="1" dirty="0">
                          <a:latin typeface="Cambria Math" panose="02040503050406030204" pitchFamily="18" charset="0"/>
                        </a:rPr>
                        <m:t>𝑏𝑎𝑛𝑎𝑛𝑎</m:t>
                      </m:r>
                      <m:r>
                        <a:rPr lang="en-US" i="1" dirty="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F4DD90E3-EE35-D81D-4176-F41A7BE0630D}"/>
                  </a:ext>
                </a:extLst>
              </p:cNvPr>
              <p:cNvSpPr txBox="1">
                <a:spLocks noRot="1" noChangeAspect="1" noMove="1" noResize="1" noEditPoints="1" noAdjustHandles="1" noChangeArrowheads="1" noChangeShapeType="1" noTextEdit="1"/>
              </p:cNvSpPr>
              <p:nvPr/>
            </p:nvSpPr>
            <p:spPr>
              <a:xfrm>
                <a:off x="966380" y="6199104"/>
                <a:ext cx="4144005" cy="369332"/>
              </a:xfrm>
              <a:prstGeom prst="rect">
                <a:avLst/>
              </a:prstGeom>
              <a:blipFill>
                <a:blip r:embed="rId6"/>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E16470-3DF0-56DF-7052-67FC7FAE7ACB}"/>
                  </a:ext>
                </a:extLst>
              </p:cNvPr>
              <p:cNvSpPr txBox="1"/>
              <p:nvPr/>
            </p:nvSpPr>
            <p:spPr>
              <a:xfrm>
                <a:off x="9451648" y="6238541"/>
                <a:ext cx="240991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𝑑</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𝑒𝑥𝑎𝑚</m:t>
                          </m:r>
                          <m:r>
                            <a:rPr lang="en-US" b="0" i="1" dirty="0" smtClean="0">
                              <a:latin typeface="Cambria Math" panose="02040503050406030204" pitchFamily="18" charset="0"/>
                            </a:rPr>
                            <m:t>, </m:t>
                          </m:r>
                          <m:r>
                            <a:rPr lang="en-US" b="0" i="1" dirty="0" smtClean="0">
                              <a:latin typeface="Cambria Math" panose="02040503050406030204" pitchFamily="18" charset="0"/>
                            </a:rPr>
                            <m:t>𝑡𝑒𝑠𝑡</m:t>
                          </m:r>
                        </m:e>
                      </m:d>
                    </m:oMath>
                  </m:oMathPara>
                </a14:m>
                <a:endParaRPr lang="en-US" dirty="0"/>
              </a:p>
            </p:txBody>
          </p:sp>
        </mc:Choice>
        <mc:Fallback xmlns="">
          <p:sp>
            <p:nvSpPr>
              <p:cNvPr id="17" name="TextBox 16">
                <a:extLst>
                  <a:ext uri="{FF2B5EF4-FFF2-40B4-BE49-F238E27FC236}">
                    <a16:creationId xmlns:a16="http://schemas.microsoft.com/office/drawing/2014/main" id="{0EE16470-3DF0-56DF-7052-67FC7FAE7ACB}"/>
                  </a:ext>
                </a:extLst>
              </p:cNvPr>
              <p:cNvSpPr txBox="1">
                <a:spLocks noRot="1" noChangeAspect="1" noMove="1" noResize="1" noEditPoints="1" noAdjustHandles="1" noChangeArrowheads="1" noChangeShapeType="1" noTextEdit="1"/>
              </p:cNvSpPr>
              <p:nvPr/>
            </p:nvSpPr>
            <p:spPr>
              <a:xfrm>
                <a:off x="9451648" y="6238541"/>
                <a:ext cx="2409914"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B1A356-D306-AD62-3B78-7E56E2FF0171}"/>
                  </a:ext>
                </a:extLst>
              </p:cNvPr>
              <p:cNvSpPr txBox="1"/>
              <p:nvPr/>
            </p:nvSpPr>
            <p:spPr>
              <a:xfrm>
                <a:off x="5969963" y="5747803"/>
                <a:ext cx="575986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𝑑</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𝑑𝑜𝑔</m:t>
                          </m:r>
                          <m:r>
                            <a:rPr lang="en-US" b="0" i="1" dirty="0" smtClean="0">
                              <a:latin typeface="Cambria Math" panose="02040503050406030204" pitchFamily="18" charset="0"/>
                            </a:rPr>
                            <m:t>, </m:t>
                          </m:r>
                          <m:r>
                            <a:rPr lang="en-US" b="0" i="1" dirty="0" smtClean="0">
                              <a:latin typeface="Cambria Math" panose="02040503050406030204" pitchFamily="18" charset="0"/>
                            </a:rPr>
                            <m:t>𝑝𝑢𝑝𝑝𝑦</m:t>
                          </m:r>
                        </m:e>
                      </m:d>
                      <m:r>
                        <a:rPr lang="en-US" i="1" dirty="0">
                          <a:latin typeface="Cambria Math" panose="02040503050406030204" pitchFamily="18" charset="0"/>
                        </a:rPr>
                        <m:t>&lt; </m:t>
                      </m:r>
                      <m:r>
                        <a:rPr lang="en-US" i="1" dirty="0">
                          <a:latin typeface="Cambria Math" panose="02040503050406030204" pitchFamily="18" charset="0"/>
                        </a:rPr>
                        <m:t>𝑑</m:t>
                      </m:r>
                      <m:d>
                        <m:dPr>
                          <m:ctrlPr>
                            <a:rPr lang="en-US" i="1" dirty="0">
                              <a:latin typeface="Cambria Math" panose="02040503050406030204" pitchFamily="18" charset="0"/>
                            </a:rPr>
                          </m:ctrlPr>
                        </m:dPr>
                        <m:e>
                          <m:r>
                            <a:rPr lang="en-US" b="0" i="1" dirty="0" smtClean="0">
                              <a:latin typeface="Cambria Math" panose="02040503050406030204" pitchFamily="18" charset="0"/>
                            </a:rPr>
                            <m:t>𝑑𝑜𝑔</m:t>
                          </m:r>
                          <m:r>
                            <a:rPr lang="en-US" b="0" i="1" dirty="0" smtClean="0">
                              <a:latin typeface="Cambria Math" panose="02040503050406030204" pitchFamily="18" charset="0"/>
                            </a:rPr>
                            <m:t>, </m:t>
                          </m:r>
                          <m:r>
                            <a:rPr lang="en-US" b="0" i="1" dirty="0" smtClean="0">
                              <a:latin typeface="Cambria Math" panose="02040503050406030204" pitchFamily="18" charset="0"/>
                            </a:rPr>
                            <m:t>𝑐𝑎𝑡</m:t>
                          </m:r>
                        </m:e>
                      </m:d>
                      <m:r>
                        <a:rPr lang="en-US" b="0" i="1" dirty="0" smtClean="0">
                          <a:latin typeface="Cambria Math" panose="02040503050406030204" pitchFamily="18" charset="0"/>
                        </a:rPr>
                        <m:t>&lt;</m:t>
                      </m:r>
                      <m:r>
                        <a:rPr lang="en-US" b="0" i="1" dirty="0" smtClean="0">
                          <a:latin typeface="Cambria Math" panose="02040503050406030204" pitchFamily="18" charset="0"/>
                        </a:rPr>
                        <m:t>𝑑</m:t>
                      </m:r>
                      <m:d>
                        <m:dPr>
                          <m:ctrlPr>
                            <a:rPr lang="en-US" i="1" dirty="0">
                              <a:latin typeface="Cambria Math" panose="02040503050406030204" pitchFamily="18" charset="0"/>
                            </a:rPr>
                          </m:ctrlPr>
                        </m:dPr>
                        <m:e>
                          <m:r>
                            <a:rPr lang="en-US" i="1" dirty="0">
                              <a:latin typeface="Cambria Math" panose="02040503050406030204" pitchFamily="18" charset="0"/>
                            </a:rPr>
                            <m:t>𝑑𝑜𝑔</m:t>
                          </m:r>
                          <m:r>
                            <a:rPr lang="en-US" i="1" dirty="0">
                              <a:latin typeface="Cambria Math" panose="02040503050406030204" pitchFamily="18" charset="0"/>
                            </a:rPr>
                            <m:t>, </m:t>
                          </m:r>
                          <m:r>
                            <a:rPr lang="en-US" b="0" i="1" dirty="0" smtClean="0">
                              <a:latin typeface="Cambria Math" panose="02040503050406030204" pitchFamily="18" charset="0"/>
                            </a:rPr>
                            <m:t>𝑐𝑎𝑙𝑐𝑢𝑙𝑎𝑡𝑜𝑟</m:t>
                          </m:r>
                        </m:e>
                      </m:d>
                    </m:oMath>
                  </m:oMathPara>
                </a14:m>
                <a:endParaRPr lang="en-US" dirty="0"/>
              </a:p>
            </p:txBody>
          </p:sp>
        </mc:Choice>
        <mc:Fallback xmlns="">
          <p:sp>
            <p:nvSpPr>
              <p:cNvPr id="22" name="TextBox 21">
                <a:extLst>
                  <a:ext uri="{FF2B5EF4-FFF2-40B4-BE49-F238E27FC236}">
                    <a16:creationId xmlns:a16="http://schemas.microsoft.com/office/drawing/2014/main" id="{60B1A356-D306-AD62-3B78-7E56E2FF0171}"/>
                  </a:ext>
                </a:extLst>
              </p:cNvPr>
              <p:cNvSpPr txBox="1">
                <a:spLocks noRot="1" noChangeAspect="1" noMove="1" noResize="1" noEditPoints="1" noAdjustHandles="1" noChangeArrowheads="1" noChangeShapeType="1" noTextEdit="1"/>
              </p:cNvSpPr>
              <p:nvPr/>
            </p:nvSpPr>
            <p:spPr>
              <a:xfrm>
                <a:off x="5969963" y="5747803"/>
                <a:ext cx="5759866" cy="369332"/>
              </a:xfrm>
              <a:prstGeom prst="rect">
                <a:avLst/>
              </a:prstGeom>
              <a:blipFill>
                <a:blip r:embed="rId8"/>
                <a:stretch>
                  <a:fillRect b="-13333"/>
                </a:stretch>
              </a:blipFill>
              <a:ln>
                <a:noFill/>
              </a:ln>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2985F05-3B2F-1A8A-BADF-32281203B628}"/>
              </a:ext>
            </a:extLst>
          </p:cNvPr>
          <p:cNvCxnSpPr/>
          <p:nvPr/>
        </p:nvCxnSpPr>
        <p:spPr>
          <a:xfrm>
            <a:off x="766986" y="2954687"/>
            <a:ext cx="10588593"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BACECC-C65D-A552-3135-C2A1D9748505}"/>
                  </a:ext>
                </a:extLst>
              </p:cNvPr>
              <p:cNvSpPr txBox="1"/>
              <p:nvPr/>
            </p:nvSpPr>
            <p:spPr>
              <a:xfrm>
                <a:off x="6231323" y="6238541"/>
                <a:ext cx="255375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𝑑</m:t>
                      </m:r>
                      <m:d>
                        <m:dPr>
                          <m:ctrlPr>
                            <a:rPr lang="en-US" i="1" dirty="0">
                              <a:latin typeface="Cambria Math" panose="02040503050406030204" pitchFamily="18" charset="0"/>
                            </a:rPr>
                          </m:ctrlPr>
                        </m:dPr>
                        <m:e>
                          <m:r>
                            <a:rPr lang="en-US" b="0" i="1" dirty="0" smtClean="0">
                              <a:latin typeface="Cambria Math" panose="02040503050406030204" pitchFamily="18" charset="0"/>
                            </a:rPr>
                            <m:t>𝑝𝑖𝑧𝑧𝑎</m:t>
                          </m:r>
                          <m:r>
                            <a:rPr lang="en-US" b="0" i="1" dirty="0" smtClean="0">
                              <a:latin typeface="Cambria Math" panose="02040503050406030204" pitchFamily="18" charset="0"/>
                            </a:rPr>
                            <m:t>, </m:t>
                          </m:r>
                          <m:r>
                            <a:rPr lang="en-US" b="0" i="1" dirty="0" smtClean="0">
                              <a:latin typeface="Cambria Math" panose="02040503050406030204" pitchFamily="18" charset="0"/>
                            </a:rPr>
                            <m:t>𝑎𝑙𝑔𝑜𝑟𝑖𝑡h𝑚</m:t>
                          </m:r>
                        </m:e>
                      </m:d>
                    </m:oMath>
                  </m:oMathPara>
                </a14:m>
                <a:endParaRPr lang="en-US" dirty="0"/>
              </a:p>
            </p:txBody>
          </p:sp>
        </mc:Choice>
        <mc:Fallback xmlns="">
          <p:sp>
            <p:nvSpPr>
              <p:cNvPr id="28" name="TextBox 27">
                <a:extLst>
                  <a:ext uri="{FF2B5EF4-FFF2-40B4-BE49-F238E27FC236}">
                    <a16:creationId xmlns:a16="http://schemas.microsoft.com/office/drawing/2014/main" id="{42BACECC-C65D-A552-3135-C2A1D9748505}"/>
                  </a:ext>
                </a:extLst>
              </p:cNvPr>
              <p:cNvSpPr txBox="1">
                <a:spLocks noRot="1" noChangeAspect="1" noMove="1" noResize="1" noEditPoints="1" noAdjustHandles="1" noChangeArrowheads="1" noChangeShapeType="1" noTextEdit="1"/>
              </p:cNvSpPr>
              <p:nvPr/>
            </p:nvSpPr>
            <p:spPr>
              <a:xfrm>
                <a:off x="6231323" y="6238541"/>
                <a:ext cx="2553756"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363421-485E-40B1-E4FD-D1EC7B47E625}"/>
                  </a:ext>
                </a:extLst>
              </p:cNvPr>
              <p:cNvSpPr txBox="1"/>
              <p:nvPr/>
            </p:nvSpPr>
            <p:spPr>
              <a:xfrm>
                <a:off x="8849896" y="6226715"/>
                <a:ext cx="64948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en-US" dirty="0"/>
              </a:p>
            </p:txBody>
          </p:sp>
        </mc:Choice>
        <mc:Fallback xmlns="">
          <p:sp>
            <p:nvSpPr>
              <p:cNvPr id="29" name="TextBox 28">
                <a:extLst>
                  <a:ext uri="{FF2B5EF4-FFF2-40B4-BE49-F238E27FC236}">
                    <a16:creationId xmlns:a16="http://schemas.microsoft.com/office/drawing/2014/main" id="{1D363421-485E-40B1-E4FD-D1EC7B47E625}"/>
                  </a:ext>
                </a:extLst>
              </p:cNvPr>
              <p:cNvSpPr txBox="1">
                <a:spLocks noRot="1" noChangeAspect="1" noMove="1" noResize="1" noEditPoints="1" noAdjustHandles="1" noChangeArrowheads="1" noChangeShapeType="1" noTextEdit="1"/>
              </p:cNvSpPr>
              <p:nvPr/>
            </p:nvSpPr>
            <p:spPr>
              <a:xfrm>
                <a:off x="8849896" y="6226715"/>
                <a:ext cx="649480"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12AA8722-E047-2C8D-A029-395CB3BD1BE4}"/>
              </a:ext>
            </a:extLst>
          </p:cNvPr>
          <p:cNvCxnSpPr/>
          <p:nvPr/>
        </p:nvCxnSpPr>
        <p:spPr>
          <a:xfrm>
            <a:off x="766986" y="5638067"/>
            <a:ext cx="10588593" cy="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2ABC381E-BBF6-6651-0C7C-889AE038EC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6605" y="3495599"/>
            <a:ext cx="1325030" cy="132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7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 grpId="0"/>
      <p:bldP spid="8" grpId="0"/>
      <p:bldP spid="9" grpId="0"/>
      <p:bldP spid="15" grpId="0"/>
      <p:bldP spid="16" grpId="0"/>
      <p:bldP spid="17" grpId="0"/>
      <p:bldP spid="22" grpId="0"/>
      <p:bldP spid="28"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909FC-12FE-72AD-BB23-AC06E05CB66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E478CC9-D798-BD91-B6B9-BE7075C17CC8}"/>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Question</a:t>
            </a:r>
          </a:p>
        </p:txBody>
      </p:sp>
      <p:sp>
        <p:nvSpPr>
          <p:cNvPr id="2" name="Content Placeholder 2">
            <a:extLst>
              <a:ext uri="{FF2B5EF4-FFF2-40B4-BE49-F238E27FC236}">
                <a16:creationId xmlns:a16="http://schemas.microsoft.com/office/drawing/2014/main" id="{45A3AD4D-C014-AB77-23B0-E2837221A98D}"/>
              </a:ext>
            </a:extLst>
          </p:cNvPr>
          <p:cNvSpPr txBox="1">
            <a:spLocks/>
          </p:cNvSpPr>
          <p:nvPr/>
        </p:nvSpPr>
        <p:spPr>
          <a:xfrm>
            <a:off x="639978" y="1014446"/>
            <a:ext cx="9656627" cy="22671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Consider a vocabulary with 10,000 words. Which statement about one-hot vectors is </a:t>
            </a:r>
            <a:r>
              <a:rPr lang="en-US" sz="2000" dirty="0">
                <a:solidFill>
                  <a:srgbClr val="FF0000"/>
                </a:solidFill>
              </a:rPr>
              <a:t>false</a:t>
            </a:r>
            <a:r>
              <a:rPr lang="en-US" sz="2000" dirty="0"/>
              <a:t>? </a:t>
            </a:r>
          </a:p>
          <a:p>
            <a:pPr algn="l"/>
            <a:endParaRPr lang="en-US" sz="2000" dirty="0">
              <a:solidFill>
                <a:schemeClr val="tx1"/>
              </a:solidFill>
            </a:endParaRPr>
          </a:p>
          <a:p>
            <a:pPr marL="914400" lvl="1" indent="-457200" algn="l">
              <a:buClr>
                <a:schemeClr val="tx1"/>
              </a:buClr>
              <a:buFont typeface="+mj-lt"/>
              <a:buAutoNum type="alphaUcPeriod"/>
            </a:pPr>
            <a:r>
              <a:rPr lang="en-US" dirty="0"/>
              <a:t>Each word is represented by a 10,000-dimensional vector</a:t>
            </a:r>
          </a:p>
          <a:p>
            <a:pPr marL="914400" lvl="1" indent="-457200" algn="l">
              <a:buClr>
                <a:schemeClr val="tx1"/>
              </a:buClr>
              <a:buFont typeface="+mj-lt"/>
              <a:buAutoNum type="alphaUcPeriod"/>
            </a:pPr>
            <a:r>
              <a:rPr lang="en-US" dirty="0"/>
              <a:t>The dot product of any two different word vectors equals zero</a:t>
            </a:r>
          </a:p>
          <a:p>
            <a:pPr marL="914400" lvl="1" indent="-457200" algn="l">
              <a:buClr>
                <a:schemeClr val="tx1"/>
              </a:buClr>
              <a:buFont typeface="+mj-lt"/>
              <a:buAutoNum type="alphaUcPeriod"/>
            </a:pPr>
            <a:r>
              <a:rPr lang="en-US" dirty="0"/>
              <a:t>Each vector has exactly one non-zero entry</a:t>
            </a:r>
          </a:p>
          <a:p>
            <a:pPr marL="914400" lvl="1" indent="-457200" algn="l">
              <a:buClr>
                <a:schemeClr val="tx1"/>
              </a:buClr>
              <a:buFont typeface="+mj-lt"/>
              <a:buAutoNum type="alphaUcPeriod"/>
            </a:pPr>
            <a:r>
              <a:rPr lang="en-US" dirty="0"/>
              <a:t>Words with similar meanings have similar vector representations</a:t>
            </a:r>
          </a:p>
        </p:txBody>
      </p:sp>
      <p:pic>
        <p:nvPicPr>
          <p:cNvPr id="22" name="Graphic 21" descr="Checkmark with solid fill">
            <a:extLst>
              <a:ext uri="{FF2B5EF4-FFF2-40B4-BE49-F238E27FC236}">
                <a16:creationId xmlns:a16="http://schemas.microsoft.com/office/drawing/2014/main" id="{15665E2B-5344-EC1D-B964-CFD0AE20C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368" y="2860770"/>
            <a:ext cx="302771" cy="302771"/>
          </a:xfrm>
          <a:prstGeom prst="rect">
            <a:avLst/>
          </a:prstGeom>
        </p:spPr>
      </p:pic>
      <p:sp>
        <p:nvSpPr>
          <p:cNvPr id="5" name="TextBox 4">
            <a:extLst>
              <a:ext uri="{FF2B5EF4-FFF2-40B4-BE49-F238E27FC236}">
                <a16:creationId xmlns:a16="http://schemas.microsoft.com/office/drawing/2014/main" id="{14AE8B46-7F62-F3DD-5CE0-F35983618DDD}"/>
              </a:ext>
            </a:extLst>
          </p:cNvPr>
          <p:cNvSpPr txBox="1"/>
          <p:nvPr/>
        </p:nvSpPr>
        <p:spPr>
          <a:xfrm>
            <a:off x="9030478" y="2148016"/>
            <a:ext cx="2839630" cy="738664"/>
          </a:xfrm>
          <a:prstGeom prst="rect">
            <a:avLst/>
          </a:prstGeom>
          <a:noFill/>
          <a:ln>
            <a:noFill/>
          </a:ln>
        </p:spPr>
        <p:txBody>
          <a:bodyPr wrap="square">
            <a:spAutoFit/>
          </a:bodyPr>
          <a:lstStyle/>
          <a:p>
            <a:r>
              <a:rPr lang="en-US" sz="1400" dirty="0"/>
              <a:t>One-hot vectors are orthogonal (all equally different), so they cannot capture semantic similarity.</a:t>
            </a:r>
          </a:p>
        </p:txBody>
      </p:sp>
      <p:sp>
        <p:nvSpPr>
          <p:cNvPr id="6" name="Content Placeholder 2">
            <a:extLst>
              <a:ext uri="{FF2B5EF4-FFF2-40B4-BE49-F238E27FC236}">
                <a16:creationId xmlns:a16="http://schemas.microsoft.com/office/drawing/2014/main" id="{5573526A-BA47-7CA7-A731-24525FA3022F}"/>
              </a:ext>
            </a:extLst>
          </p:cNvPr>
          <p:cNvSpPr txBox="1">
            <a:spLocks/>
          </p:cNvSpPr>
          <p:nvPr/>
        </p:nvSpPr>
        <p:spPr>
          <a:xfrm>
            <a:off x="639978" y="3966534"/>
            <a:ext cx="11153622" cy="24606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According to the distributional hypothesis “you shall know a word by the company it keeps”, which pair of words would you expect to have representations that should be </a:t>
            </a:r>
            <a:r>
              <a:rPr lang="en-US" sz="2000" i="1" dirty="0"/>
              <a:t>most</a:t>
            </a:r>
            <a:r>
              <a:rPr lang="en-US" sz="2000" dirty="0"/>
              <a:t> similar? </a:t>
            </a:r>
            <a:endParaRPr lang="en-US" sz="2000" dirty="0">
              <a:solidFill>
                <a:schemeClr val="tx1"/>
              </a:solidFill>
            </a:endParaRPr>
          </a:p>
          <a:p>
            <a:pPr marL="914400" lvl="1" indent="-457200" algn="l">
              <a:buClr>
                <a:schemeClr val="tx1"/>
              </a:buClr>
              <a:buFont typeface="+mj-lt"/>
              <a:buAutoNum type="alphaUcPeriod"/>
            </a:pPr>
            <a:r>
              <a:rPr lang="en-US" dirty="0"/>
              <a:t>“king” and “throne” (often appear together in sentences)</a:t>
            </a:r>
          </a:p>
          <a:p>
            <a:pPr marL="914400" lvl="1" indent="-457200" algn="l">
              <a:buClr>
                <a:schemeClr val="tx1"/>
              </a:buClr>
              <a:buFont typeface="+mj-lt"/>
              <a:buAutoNum type="alphaUcPeriod"/>
            </a:pPr>
            <a:r>
              <a:rPr lang="en-US" dirty="0"/>
              <a:t>“doctor” and “nurse” (appear in similar contexts with similar surrounding words)</a:t>
            </a:r>
          </a:p>
          <a:p>
            <a:pPr marL="914400" lvl="1" indent="-457200" algn="l">
              <a:buClr>
                <a:schemeClr val="tx1"/>
              </a:buClr>
              <a:buFont typeface="+mj-lt"/>
              <a:buAutoNum type="alphaUcPeriod"/>
            </a:pPr>
            <a:r>
              <a:rPr lang="en-US" dirty="0"/>
              <a:t>“run” and “running” (same root word)</a:t>
            </a:r>
          </a:p>
          <a:p>
            <a:pPr marL="914400" lvl="1" indent="-457200" algn="l">
              <a:buClr>
                <a:schemeClr val="tx1"/>
              </a:buClr>
              <a:buFont typeface="+mj-lt"/>
              <a:buAutoNum type="alphaUcPeriod"/>
            </a:pPr>
            <a:r>
              <a:rPr lang="en-US" dirty="0"/>
              <a:t>“cat” and “mat” (rhyme with each other)</a:t>
            </a:r>
          </a:p>
        </p:txBody>
      </p:sp>
      <p:pic>
        <p:nvPicPr>
          <p:cNvPr id="9" name="Graphic 8" descr="Checkmark with solid fill">
            <a:extLst>
              <a:ext uri="{FF2B5EF4-FFF2-40B4-BE49-F238E27FC236}">
                <a16:creationId xmlns:a16="http://schemas.microsoft.com/office/drawing/2014/main" id="{6B3DE8D5-459E-0215-5E0B-5FE0110D1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368" y="4976524"/>
            <a:ext cx="302771" cy="302771"/>
          </a:xfrm>
          <a:prstGeom prst="rect">
            <a:avLst/>
          </a:prstGeom>
        </p:spPr>
      </p:pic>
      <p:sp>
        <p:nvSpPr>
          <p:cNvPr id="3" name="TextBox 2">
            <a:extLst>
              <a:ext uri="{FF2B5EF4-FFF2-40B4-BE49-F238E27FC236}">
                <a16:creationId xmlns:a16="http://schemas.microsoft.com/office/drawing/2014/main" id="{CA834DB7-EEDD-B0E4-247C-961E97AEF1BA}"/>
              </a:ext>
            </a:extLst>
          </p:cNvPr>
          <p:cNvSpPr txBox="1"/>
          <p:nvPr/>
        </p:nvSpPr>
        <p:spPr>
          <a:xfrm>
            <a:off x="7195559" y="5843554"/>
            <a:ext cx="4674549" cy="738664"/>
          </a:xfrm>
          <a:prstGeom prst="rect">
            <a:avLst/>
          </a:prstGeom>
          <a:noFill/>
          <a:ln>
            <a:noFill/>
          </a:ln>
        </p:spPr>
        <p:txBody>
          <a:bodyPr wrap="square">
            <a:spAutoFit/>
          </a:bodyPr>
          <a:lstStyle/>
          <a:p>
            <a:r>
              <a:rPr lang="en-US" sz="1400" dirty="0"/>
              <a:t>The distributional hypothesis is about similar contexts (similar surrounding words). “Doctor” and “nurse” both appear with words like “patient”, “hospital”, “medical”, etc.</a:t>
            </a:r>
          </a:p>
        </p:txBody>
      </p:sp>
    </p:spTree>
    <p:extLst>
      <p:ext uri="{BB962C8B-B14F-4D97-AF65-F5344CB8AC3E}">
        <p14:creationId xmlns:p14="http://schemas.microsoft.com/office/powerpoint/2010/main" val="215245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B3D7-8496-2768-B1E9-00951E924DA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07D3B50-5621-6D16-E2A1-218812CEBEF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Historical Approaches to NLP</a:t>
            </a:r>
          </a:p>
        </p:txBody>
      </p:sp>
      <p:sp>
        <p:nvSpPr>
          <p:cNvPr id="2" name="Content Placeholder 2">
            <a:extLst>
              <a:ext uri="{FF2B5EF4-FFF2-40B4-BE49-F238E27FC236}">
                <a16:creationId xmlns:a16="http://schemas.microsoft.com/office/drawing/2014/main" id="{462724C3-D1D6-FA42-3734-E9BDBF88B04B}"/>
              </a:ext>
            </a:extLst>
          </p:cNvPr>
          <p:cNvSpPr txBox="1">
            <a:spLocks/>
          </p:cNvSpPr>
          <p:nvPr/>
        </p:nvSpPr>
        <p:spPr>
          <a:xfrm>
            <a:off x="425450" y="1184275"/>
            <a:ext cx="3130550" cy="835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solidFill>
              </a:rPr>
              <a:t>1950s-1980s</a:t>
            </a:r>
          </a:p>
          <a:p>
            <a:r>
              <a:rPr lang="en-US" b="1" dirty="0">
                <a:solidFill>
                  <a:schemeClr val="tx1"/>
                </a:solidFill>
              </a:rPr>
              <a:t>Symbolic/Rule-Based</a:t>
            </a:r>
          </a:p>
        </p:txBody>
      </p:sp>
      <p:sp>
        <p:nvSpPr>
          <p:cNvPr id="3" name="Content Placeholder 2">
            <a:extLst>
              <a:ext uri="{FF2B5EF4-FFF2-40B4-BE49-F238E27FC236}">
                <a16:creationId xmlns:a16="http://schemas.microsoft.com/office/drawing/2014/main" id="{A3EC8916-1534-438E-7FD2-ABD495E3554D}"/>
              </a:ext>
            </a:extLst>
          </p:cNvPr>
          <p:cNvSpPr txBox="1">
            <a:spLocks/>
          </p:cNvSpPr>
          <p:nvPr/>
        </p:nvSpPr>
        <p:spPr>
          <a:xfrm>
            <a:off x="4057650" y="1012826"/>
            <a:ext cx="7473950" cy="13271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1800" dirty="0">
                <a:solidFill>
                  <a:schemeClr val="tx1"/>
                </a:solidFill>
              </a:rPr>
              <a:t>Hand-crafted grammars and rules</a:t>
            </a:r>
          </a:p>
          <a:p>
            <a:pPr marL="342900" indent="-342900" algn="l">
              <a:buClr>
                <a:schemeClr val="tx1"/>
              </a:buClr>
              <a:buFont typeface="Arial" panose="020B0604020202020204" pitchFamily="34" charset="0"/>
              <a:buChar char="•"/>
            </a:pPr>
            <a:r>
              <a:rPr lang="en-US" sz="1800" dirty="0">
                <a:solidFill>
                  <a:schemeClr val="tx1"/>
                </a:solidFill>
              </a:rPr>
              <a:t>Parse trees, formal grammars, logic-based reasoning</a:t>
            </a:r>
          </a:p>
          <a:p>
            <a:pPr marL="342900" indent="-342900" algn="l">
              <a:buClr>
                <a:schemeClr val="tx1"/>
              </a:buClr>
              <a:buFont typeface="Arial" panose="020B0604020202020204" pitchFamily="34" charset="0"/>
              <a:buChar char="•"/>
            </a:pPr>
            <a:r>
              <a:rPr lang="en-US" sz="1800" b="1" dirty="0">
                <a:solidFill>
                  <a:schemeClr val="tx1"/>
                </a:solidFill>
              </a:rPr>
              <a:t>Limitation:</a:t>
            </a:r>
            <a:r>
              <a:rPr lang="en-US" sz="1800" dirty="0">
                <a:solidFill>
                  <a:schemeClr val="tx1"/>
                </a:solidFill>
              </a:rPr>
              <a:t> Limited coverage, brittle (breaks on unexpected input)</a:t>
            </a:r>
          </a:p>
          <a:p>
            <a:pPr marL="342900" indent="-342900" algn="l">
              <a:buClr>
                <a:schemeClr val="tx1"/>
              </a:buClr>
              <a:buFont typeface="Arial" panose="020B0604020202020204" pitchFamily="34" charset="0"/>
              <a:buChar char="•"/>
            </a:pPr>
            <a:r>
              <a:rPr lang="en-US" sz="1800" dirty="0">
                <a:solidFill>
                  <a:schemeClr val="tx1"/>
                </a:solidFill>
              </a:rPr>
              <a:t>Required enormous manual effort to handle linguistic variation</a:t>
            </a:r>
          </a:p>
        </p:txBody>
      </p:sp>
      <p:sp>
        <p:nvSpPr>
          <p:cNvPr id="5" name="Content Placeholder 2">
            <a:extLst>
              <a:ext uri="{FF2B5EF4-FFF2-40B4-BE49-F238E27FC236}">
                <a16:creationId xmlns:a16="http://schemas.microsoft.com/office/drawing/2014/main" id="{FAB6599F-2A05-A0C8-7207-04105A0EC661}"/>
              </a:ext>
            </a:extLst>
          </p:cNvPr>
          <p:cNvSpPr txBox="1">
            <a:spLocks/>
          </p:cNvSpPr>
          <p:nvPr/>
        </p:nvSpPr>
        <p:spPr>
          <a:xfrm>
            <a:off x="425450" y="3101975"/>
            <a:ext cx="3130550" cy="835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solidFill>
              </a:rPr>
              <a:t>1990s-2010s</a:t>
            </a:r>
          </a:p>
          <a:p>
            <a:r>
              <a:rPr lang="en-US" b="1" dirty="0">
                <a:solidFill>
                  <a:schemeClr val="tx1"/>
                </a:solidFill>
              </a:rPr>
              <a:t>Statistical/Probabilistic</a:t>
            </a:r>
          </a:p>
        </p:txBody>
      </p:sp>
      <p:sp>
        <p:nvSpPr>
          <p:cNvPr id="6" name="Content Placeholder 2">
            <a:extLst>
              <a:ext uri="{FF2B5EF4-FFF2-40B4-BE49-F238E27FC236}">
                <a16:creationId xmlns:a16="http://schemas.microsoft.com/office/drawing/2014/main" id="{9A1F1E3F-FF66-C0BD-7593-B274F0F187B0}"/>
              </a:ext>
            </a:extLst>
          </p:cNvPr>
          <p:cNvSpPr txBox="1">
            <a:spLocks/>
          </p:cNvSpPr>
          <p:nvPr/>
        </p:nvSpPr>
        <p:spPr>
          <a:xfrm>
            <a:off x="425450" y="4791075"/>
            <a:ext cx="3130550" cy="8826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solidFill>
              </a:rPr>
              <a:t>2010s-Present</a:t>
            </a:r>
          </a:p>
          <a:p>
            <a:r>
              <a:rPr lang="en-US" b="1" dirty="0">
                <a:solidFill>
                  <a:schemeClr val="tx1"/>
                </a:solidFill>
              </a:rPr>
              <a:t>Neural Networks</a:t>
            </a:r>
            <a:endParaRPr lang="en-US" dirty="0">
              <a:solidFill>
                <a:schemeClr val="tx1"/>
              </a:solidFill>
            </a:endParaRPr>
          </a:p>
        </p:txBody>
      </p:sp>
      <p:sp>
        <p:nvSpPr>
          <p:cNvPr id="7" name="Content Placeholder 2">
            <a:extLst>
              <a:ext uri="{FF2B5EF4-FFF2-40B4-BE49-F238E27FC236}">
                <a16:creationId xmlns:a16="http://schemas.microsoft.com/office/drawing/2014/main" id="{A20B93EF-C892-269D-6CE3-E5B8D4FF0AB6}"/>
              </a:ext>
            </a:extLst>
          </p:cNvPr>
          <p:cNvSpPr txBox="1">
            <a:spLocks/>
          </p:cNvSpPr>
          <p:nvPr/>
        </p:nvSpPr>
        <p:spPr>
          <a:xfrm>
            <a:off x="4057650" y="4699000"/>
            <a:ext cx="7519754" cy="16891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1800" dirty="0">
                <a:solidFill>
                  <a:schemeClr val="tx1"/>
                </a:solidFill>
              </a:rPr>
              <a:t>Deep learning: learn multiple levels of representation automatically</a:t>
            </a:r>
          </a:p>
          <a:p>
            <a:pPr marL="342900" indent="-342900" algn="l">
              <a:buClr>
                <a:schemeClr val="tx1"/>
              </a:buClr>
              <a:buFont typeface="Arial" panose="020B0604020202020204" pitchFamily="34" charset="0"/>
              <a:buChar char="•"/>
            </a:pPr>
            <a:r>
              <a:rPr lang="en-US" sz="1800" dirty="0">
                <a:solidFill>
                  <a:schemeClr val="tx1"/>
                </a:solidFill>
              </a:rPr>
              <a:t>Word embeddings (2013), Recurrent Neural Networks, Transformers (2017)</a:t>
            </a:r>
          </a:p>
          <a:p>
            <a:pPr marL="342900" indent="-342900" algn="l">
              <a:buClr>
                <a:schemeClr val="tx1"/>
              </a:buClr>
              <a:buFont typeface="Arial" panose="020B0604020202020204" pitchFamily="34" charset="0"/>
              <a:buChar char="•"/>
            </a:pPr>
            <a:r>
              <a:rPr lang="en-US" sz="1800" dirty="0">
                <a:solidFill>
                  <a:schemeClr val="tx1"/>
                </a:solidFill>
              </a:rPr>
              <a:t>Modern Large Language Models: GPT, BERT, Claude, ChatGPT</a:t>
            </a:r>
          </a:p>
          <a:p>
            <a:pPr marL="342900" indent="-342900" algn="l">
              <a:buClr>
                <a:schemeClr val="tx1"/>
              </a:buClr>
              <a:buFont typeface="Arial" panose="020B0604020202020204" pitchFamily="34" charset="0"/>
              <a:buChar char="•"/>
            </a:pPr>
            <a:r>
              <a:rPr lang="en-US" sz="1800" b="1" dirty="0">
                <a:solidFill>
                  <a:schemeClr val="tx1"/>
                </a:solidFill>
              </a:rPr>
              <a:t>Breakthrough</a:t>
            </a:r>
            <a:r>
              <a:rPr lang="en-US" sz="1800" dirty="0">
                <a:solidFill>
                  <a:schemeClr val="tx1"/>
                </a:solidFill>
              </a:rPr>
              <a:t>: Can learn complex patterns from massive amounts of text</a:t>
            </a:r>
          </a:p>
          <a:p>
            <a:pPr marL="342900" indent="-342900" algn="l">
              <a:buClr>
                <a:schemeClr val="tx1"/>
              </a:buClr>
              <a:buFont typeface="Arial" panose="020B0604020202020204" pitchFamily="34" charset="0"/>
              <a:buChar char="•"/>
            </a:pPr>
            <a:r>
              <a:rPr lang="en-US" sz="1800" dirty="0">
                <a:solidFill>
                  <a:schemeClr val="tx1"/>
                </a:solidFill>
              </a:rPr>
              <a:t>Requires large datasets and computational resources</a:t>
            </a:r>
          </a:p>
        </p:txBody>
      </p:sp>
      <p:sp>
        <p:nvSpPr>
          <p:cNvPr id="8" name="Content Placeholder 2">
            <a:extLst>
              <a:ext uri="{FF2B5EF4-FFF2-40B4-BE49-F238E27FC236}">
                <a16:creationId xmlns:a16="http://schemas.microsoft.com/office/drawing/2014/main" id="{0C33CF61-CE81-2285-8C77-E2C75111BD6B}"/>
              </a:ext>
            </a:extLst>
          </p:cNvPr>
          <p:cNvSpPr txBox="1">
            <a:spLocks/>
          </p:cNvSpPr>
          <p:nvPr/>
        </p:nvSpPr>
        <p:spPr>
          <a:xfrm>
            <a:off x="4057651" y="2809875"/>
            <a:ext cx="5994399" cy="1622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342900" indent="-342900" algn="l">
              <a:buClr>
                <a:schemeClr val="tx1"/>
              </a:buClr>
              <a:buFont typeface="Arial" panose="020B0604020202020204" pitchFamily="34" charset="0"/>
              <a:buChar char="•"/>
            </a:pPr>
            <a:r>
              <a:rPr lang="en-US" sz="1800" dirty="0">
                <a:solidFill>
                  <a:schemeClr val="tx1"/>
                </a:solidFill>
              </a:rPr>
              <a:t>Learn patterns from data rather than hand-code rules</a:t>
            </a:r>
          </a:p>
          <a:p>
            <a:pPr marL="342900" indent="-342900" algn="l">
              <a:buClr>
                <a:schemeClr val="tx1"/>
              </a:buClr>
              <a:buFont typeface="Arial" panose="020B0604020202020204" pitchFamily="34" charset="0"/>
              <a:buChar char="•"/>
            </a:pPr>
            <a:r>
              <a:rPr lang="en-US" sz="1800" dirty="0">
                <a:solidFill>
                  <a:schemeClr val="tx1"/>
                </a:solidFill>
              </a:rPr>
              <a:t>Use probability theory to handle uncertainty and variation</a:t>
            </a:r>
          </a:p>
          <a:p>
            <a:pPr marL="342900" indent="-342900" algn="l">
              <a:buClr>
                <a:schemeClr val="tx1"/>
              </a:buClr>
              <a:buFont typeface="Arial" panose="020B0604020202020204" pitchFamily="34" charset="0"/>
              <a:buChar char="•"/>
            </a:pPr>
            <a:r>
              <a:rPr lang="en-US" sz="1800" dirty="0">
                <a:solidFill>
                  <a:schemeClr val="tx1"/>
                </a:solidFill>
              </a:rPr>
              <a:t>N-gram models, Hidden Markov Models (HMMs), Probabilistic Context-Free Grammars (PCFGs)</a:t>
            </a:r>
          </a:p>
          <a:p>
            <a:pPr marL="342900" indent="-342900" algn="l">
              <a:buClr>
                <a:schemeClr val="tx1"/>
              </a:buClr>
              <a:buFont typeface="Arial" panose="020B0604020202020204" pitchFamily="34" charset="0"/>
              <a:buChar char="•"/>
            </a:pPr>
            <a:r>
              <a:rPr lang="en-US" sz="1800" b="1" dirty="0">
                <a:solidFill>
                  <a:schemeClr val="tx1"/>
                </a:solidFill>
              </a:rPr>
              <a:t>Advantage</a:t>
            </a:r>
            <a:r>
              <a:rPr lang="en-US" sz="1800" dirty="0">
                <a:solidFill>
                  <a:schemeClr val="tx1"/>
                </a:solidFill>
              </a:rPr>
              <a:t>: Robust, handles unseen cases better</a:t>
            </a:r>
          </a:p>
        </p:txBody>
      </p:sp>
      <p:sp>
        <p:nvSpPr>
          <p:cNvPr id="16" name="Content Placeholder 2">
            <a:extLst>
              <a:ext uri="{FF2B5EF4-FFF2-40B4-BE49-F238E27FC236}">
                <a16:creationId xmlns:a16="http://schemas.microsoft.com/office/drawing/2014/main" id="{FF9486DC-B480-13F5-E054-5DA61C109EEE}"/>
              </a:ext>
            </a:extLst>
          </p:cNvPr>
          <p:cNvSpPr txBox="1">
            <a:spLocks/>
          </p:cNvSpPr>
          <p:nvPr/>
        </p:nvSpPr>
        <p:spPr>
          <a:xfrm>
            <a:off x="10337800" y="3209925"/>
            <a:ext cx="1428750" cy="565671"/>
          </a:xfrm>
          <a:prstGeom prst="rect">
            <a:avLst/>
          </a:prstGeom>
          <a:ln w="25400">
            <a:solidFill>
              <a:srgbClr val="1306BA"/>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buClr>
                <a:schemeClr val="tx1"/>
              </a:buClr>
            </a:pPr>
            <a:r>
              <a:rPr lang="en-US" sz="1800" dirty="0">
                <a:solidFill>
                  <a:schemeClr val="tx1"/>
                </a:solidFill>
              </a:rPr>
              <a:t>Focus of these slides.</a:t>
            </a:r>
          </a:p>
        </p:txBody>
      </p:sp>
    </p:spTree>
    <p:extLst>
      <p:ext uri="{BB962C8B-B14F-4D97-AF65-F5344CB8AC3E}">
        <p14:creationId xmlns:p14="http://schemas.microsoft.com/office/powerpoint/2010/main" val="47046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E975F-1D20-D961-98E3-31C2DC07DAF8}"/>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FA8DC21-47F7-B788-2282-80CFB2A2AD9D}"/>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Word Embeddings (Dense Vectors)</a:t>
            </a:r>
          </a:p>
        </p:txBody>
      </p:sp>
      <p:sp>
        <p:nvSpPr>
          <p:cNvPr id="8" name="TextBox 7">
            <a:extLst>
              <a:ext uri="{FF2B5EF4-FFF2-40B4-BE49-F238E27FC236}">
                <a16:creationId xmlns:a16="http://schemas.microsoft.com/office/drawing/2014/main" id="{C79EF98C-A2CA-A26F-4E23-0FD8D0E58792}"/>
              </a:ext>
            </a:extLst>
          </p:cNvPr>
          <p:cNvSpPr txBox="1"/>
          <p:nvPr/>
        </p:nvSpPr>
        <p:spPr>
          <a:xfrm>
            <a:off x="920809" y="1059481"/>
            <a:ext cx="9693068" cy="400110"/>
          </a:xfrm>
          <a:prstGeom prst="rect">
            <a:avLst/>
          </a:prstGeom>
          <a:noFill/>
          <a:ln>
            <a:noFill/>
          </a:ln>
        </p:spPr>
        <p:txBody>
          <a:bodyPr wrap="square">
            <a:spAutoFit/>
          </a:bodyPr>
          <a:lstStyle/>
          <a:p>
            <a:r>
              <a:rPr lang="en-US" sz="2000" dirty="0"/>
              <a:t>Represent each word as a </a:t>
            </a:r>
            <a:r>
              <a:rPr lang="en-US" sz="2000" b="1" dirty="0">
                <a:effectLst/>
              </a:rPr>
              <a:t>dense, low-dimensional vector</a:t>
            </a:r>
            <a:r>
              <a:rPr lang="en-US" sz="2000" dirty="0"/>
              <a:t> with real-valued entries:</a:t>
            </a:r>
          </a:p>
        </p:txBody>
      </p:sp>
      <p:sp>
        <p:nvSpPr>
          <p:cNvPr id="10" name="TextBox 9">
            <a:extLst>
              <a:ext uri="{FF2B5EF4-FFF2-40B4-BE49-F238E27FC236}">
                <a16:creationId xmlns:a16="http://schemas.microsoft.com/office/drawing/2014/main" id="{A7A1D07A-1F6A-3EAE-8EF9-52326C6040FC}"/>
              </a:ext>
            </a:extLst>
          </p:cNvPr>
          <p:cNvSpPr txBox="1"/>
          <p:nvPr/>
        </p:nvSpPr>
        <p:spPr>
          <a:xfrm>
            <a:off x="920809" y="2711332"/>
            <a:ext cx="5753456" cy="400110"/>
          </a:xfrm>
          <a:prstGeom prst="rect">
            <a:avLst/>
          </a:prstGeom>
          <a:noFill/>
          <a:ln>
            <a:noFill/>
          </a:ln>
        </p:spPr>
        <p:txBody>
          <a:bodyPr wrap="square">
            <a:spAutoFit/>
          </a:bodyPr>
          <a:lstStyle/>
          <a:p>
            <a:r>
              <a:rPr lang="en-US" sz="2000" dirty="0"/>
              <a:t>Observe, these vectors are similar but not identical.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180000-1452-CFFD-DC1B-F0378E80D512}"/>
                  </a:ext>
                </a:extLst>
              </p:cNvPr>
              <p:cNvSpPr txBox="1"/>
              <p:nvPr/>
            </p:nvSpPr>
            <p:spPr>
              <a:xfrm>
                <a:off x="920809" y="1761451"/>
                <a:ext cx="9693068" cy="70788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𝑑𝑜𝑔</m:t>
                      </m:r>
                      <m:r>
                        <a:rPr lang="en-US" sz="2000" b="0" i="1" smtClean="0">
                          <a:latin typeface="Cambria Math" panose="02040503050406030204" pitchFamily="18" charset="0"/>
                        </a:rPr>
                        <m:t>=</m:t>
                      </m:r>
                      <m:d>
                        <m:dPr>
                          <m:begChr m:val="["/>
                          <m:endChr m:val="]"/>
                          <m:ctrlPr>
                            <a:rPr lang="en-US" sz="2000" i="1" dirty="0" smtClean="0">
                              <a:latin typeface="Cambria Math" panose="02040503050406030204" pitchFamily="18" charset="0"/>
                            </a:rPr>
                          </m:ctrlPr>
                        </m:dPr>
                        <m:e>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13</m:t>
                          </m:r>
                          <m:r>
                            <a:rPr lang="en-US" sz="2000" i="1" dirty="0">
                              <a:latin typeface="Cambria Math" panose="02040503050406030204" pitchFamily="18" charset="0"/>
                            </a:rPr>
                            <m:t>, </m:t>
                          </m:r>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87</m:t>
                          </m:r>
                          <m:r>
                            <a:rPr lang="en-US" sz="2000" i="1" dirty="0">
                              <a:latin typeface="Cambria Math" panose="02040503050406030204" pitchFamily="18" charset="0"/>
                            </a:rPr>
                            <m:t>, −</m:t>
                          </m:r>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23</m:t>
                          </m:r>
                          <m:r>
                            <a:rPr lang="en-US" sz="2000" i="1" dirty="0">
                              <a:latin typeface="Cambria Math" panose="02040503050406030204" pitchFamily="18" charset="0"/>
                            </a:rPr>
                            <m:t>, </m:t>
                          </m:r>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46</m:t>
                          </m:r>
                          <m:r>
                            <a:rPr lang="en-US" sz="2000" i="1" dirty="0">
                              <a:latin typeface="Cambria Math" panose="02040503050406030204" pitchFamily="18" charset="0"/>
                            </a:rPr>
                            <m:t>, </m:t>
                          </m:r>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87</m:t>
                          </m:r>
                          <m:r>
                            <a:rPr lang="en-US" sz="2000" i="1" dirty="0">
                              <a:latin typeface="Cambria Math" panose="02040503050406030204" pitchFamily="18" charset="0"/>
                            </a:rPr>
                            <m:t>, −</m:t>
                          </m:r>
                          <m:r>
                            <a:rPr lang="en-US" sz="2000" i="1" dirty="0">
                              <a:latin typeface="Cambria Math" panose="02040503050406030204" pitchFamily="18" charset="0"/>
                            </a:rPr>
                            <m:t>0</m:t>
                          </m:r>
                          <m:r>
                            <a:rPr lang="en-US" sz="2000" i="1" dirty="0">
                              <a:latin typeface="Cambria Math" panose="02040503050406030204" pitchFamily="18" charset="0"/>
                            </a:rPr>
                            <m:t>.</m:t>
                          </m:r>
                          <m:r>
                            <a:rPr lang="en-US" sz="2000" i="1" dirty="0">
                              <a:latin typeface="Cambria Math" panose="02040503050406030204" pitchFamily="18" charset="0"/>
                            </a:rPr>
                            <m:t>31</m:t>
                          </m:r>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𝑐𝑎𝑡</m:t>
                      </m:r>
                      <m:r>
                        <a:rPr lang="en-US" sz="2000" i="1">
                          <a:latin typeface="Cambria Math" panose="02040503050406030204" pitchFamily="18" charset="0"/>
                        </a:rPr>
                        <m:t>=</m:t>
                      </m:r>
                      <m:d>
                        <m:dPr>
                          <m:begChr m:val="["/>
                          <m:endChr m:val="]"/>
                          <m:ctrlPr>
                            <a:rPr lang="en-US" sz="2000" i="1" dirty="0">
                              <a:latin typeface="Cambria Math" panose="02040503050406030204" pitchFamily="18" charset="0"/>
                            </a:rPr>
                          </m:ctrlPr>
                        </m:dPr>
                        <m:e>
                          <m:r>
                            <m:rPr>
                              <m:nor/>
                            </m:rPr>
                            <a:rPr lang="en-US" sz="2000" dirty="0"/>
                            <m:t>0</m:t>
                          </m:r>
                          <m:r>
                            <m:rPr>
                              <m:nor/>
                            </m:rPr>
                            <a:rPr lang="en-US" sz="2000" dirty="0"/>
                            <m:t>.</m:t>
                          </m:r>
                          <m:r>
                            <m:rPr>
                              <m:nor/>
                            </m:rPr>
                            <a:rPr lang="en-US" sz="2000" dirty="0"/>
                            <m:t>07</m:t>
                          </m:r>
                          <m:r>
                            <m:rPr>
                              <m:nor/>
                            </m:rPr>
                            <a:rPr lang="en-US" sz="2000" dirty="0"/>
                            <m:t>, </m:t>
                          </m:r>
                          <m:r>
                            <m:rPr>
                              <m:nor/>
                            </m:rPr>
                            <a:rPr lang="en-US" sz="2000" dirty="0"/>
                            <m:t>1</m:t>
                          </m:r>
                          <m:r>
                            <m:rPr>
                              <m:nor/>
                            </m:rPr>
                            <a:rPr lang="en-US" sz="2000" dirty="0"/>
                            <m:t>.</m:t>
                          </m:r>
                          <m:r>
                            <m:rPr>
                              <m:nor/>
                            </m:rPr>
                            <a:rPr lang="en-US" sz="2000" dirty="0"/>
                            <m:t>03</m:t>
                          </m:r>
                          <m:r>
                            <m:rPr>
                              <m:nor/>
                            </m:rPr>
                            <a:rPr lang="en-US" sz="2000" dirty="0"/>
                            <m:t>, </m:t>
                          </m:r>
                          <m:r>
                            <m:rPr>
                              <m:nor/>
                            </m:rPr>
                            <a:rPr lang="en-US" sz="2000" dirty="0"/>
                            <m:t>−</m:t>
                          </m:r>
                          <m:r>
                            <m:rPr>
                              <m:nor/>
                            </m:rPr>
                            <a:rPr lang="en-US" sz="2000" dirty="0"/>
                            <m:t>0</m:t>
                          </m:r>
                          <m:r>
                            <m:rPr>
                              <m:nor/>
                            </m:rPr>
                            <a:rPr lang="en-US" sz="2000" dirty="0"/>
                            <m:t>.</m:t>
                          </m:r>
                          <m:r>
                            <m:rPr>
                              <m:nor/>
                            </m:rPr>
                            <a:rPr lang="en-US" sz="2000" dirty="0"/>
                            <m:t>43</m:t>
                          </m:r>
                          <m:r>
                            <m:rPr>
                              <m:nor/>
                            </m:rPr>
                            <a:rPr lang="en-US" sz="2000" dirty="0"/>
                            <m:t>, </m:t>
                          </m:r>
                          <m:r>
                            <m:rPr>
                              <m:nor/>
                            </m:rPr>
                            <a:rPr lang="en-US" sz="2000" dirty="0"/>
                            <m:t>−</m:t>
                          </m:r>
                          <m:r>
                            <m:rPr>
                              <m:nor/>
                            </m:rPr>
                            <a:rPr lang="en-US" sz="2000" dirty="0"/>
                            <m:t>0</m:t>
                          </m:r>
                          <m:r>
                            <m:rPr>
                              <m:nor/>
                            </m:rPr>
                            <a:rPr lang="en-US" sz="2000" dirty="0"/>
                            <m:t>.</m:t>
                          </m:r>
                          <m:r>
                            <m:rPr>
                              <m:nor/>
                            </m:rPr>
                            <a:rPr lang="en-US" sz="2000" dirty="0"/>
                            <m:t>21</m:t>
                          </m:r>
                          <m:r>
                            <m:rPr>
                              <m:nor/>
                            </m:rPr>
                            <a:rPr lang="en-US" sz="2000" dirty="0"/>
                            <m:t>, </m:t>
                          </m:r>
                          <m:r>
                            <m:rPr>
                              <m:nor/>
                            </m:rPr>
                            <a:rPr lang="en-US" sz="2000" dirty="0"/>
                            <m:t>1</m:t>
                          </m:r>
                          <m:r>
                            <m:rPr>
                              <m:nor/>
                            </m:rPr>
                            <a:rPr lang="en-US" sz="2000" dirty="0"/>
                            <m:t>.</m:t>
                          </m:r>
                          <m:r>
                            <m:rPr>
                              <m:nor/>
                            </m:rPr>
                            <a:rPr lang="en-US" sz="2000" dirty="0"/>
                            <m:t>11</m:t>
                          </m:r>
                          <m:r>
                            <m:rPr>
                              <m:nor/>
                            </m:rPr>
                            <a:rPr lang="en-US" sz="2000" dirty="0"/>
                            <m:t>, </m:t>
                          </m:r>
                          <m:r>
                            <m:rPr>
                              <m:nor/>
                            </m:rPr>
                            <a:rPr lang="en-US" sz="2000" dirty="0"/>
                            <m:t>−</m:t>
                          </m:r>
                          <m:r>
                            <m:rPr>
                              <m:nor/>
                            </m:rPr>
                            <a:rPr lang="en-US" sz="2000" dirty="0"/>
                            <m:t>0</m:t>
                          </m:r>
                          <m:r>
                            <m:rPr>
                              <m:nor/>
                            </m:rPr>
                            <a:rPr lang="en-US" sz="2000" dirty="0"/>
                            <m:t>.</m:t>
                          </m:r>
                          <m:r>
                            <m:rPr>
                              <m:nor/>
                            </m:rPr>
                            <a:rPr lang="en-US" sz="2000" dirty="0"/>
                            <m:t>34</m:t>
                          </m:r>
                        </m:e>
                      </m:d>
                    </m:oMath>
                  </m:oMathPara>
                </a14:m>
                <a:endParaRPr lang="en-US" sz="2000" dirty="0"/>
              </a:p>
            </p:txBody>
          </p:sp>
        </mc:Choice>
        <mc:Fallback xmlns="">
          <p:sp>
            <p:nvSpPr>
              <p:cNvPr id="11" name="TextBox 10">
                <a:extLst>
                  <a:ext uri="{FF2B5EF4-FFF2-40B4-BE49-F238E27FC236}">
                    <a16:creationId xmlns:a16="http://schemas.microsoft.com/office/drawing/2014/main" id="{FB180000-1452-CFFD-DC1B-F0378E80D512}"/>
                  </a:ext>
                </a:extLst>
              </p:cNvPr>
              <p:cNvSpPr txBox="1">
                <a:spLocks noRot="1" noChangeAspect="1" noMove="1" noResize="1" noEditPoints="1" noAdjustHandles="1" noChangeArrowheads="1" noChangeShapeType="1" noTextEdit="1"/>
              </p:cNvSpPr>
              <p:nvPr/>
            </p:nvSpPr>
            <p:spPr>
              <a:xfrm>
                <a:off x="920809" y="1761451"/>
                <a:ext cx="9693068" cy="707886"/>
              </a:xfrm>
              <a:prstGeom prst="rect">
                <a:avLst/>
              </a:prstGeom>
              <a:blipFill>
                <a:blip r:embed="rId2"/>
                <a:stretch>
                  <a:fillRect b="-25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5A45894A-E6B2-14BC-80EE-AE1940B86D73}"/>
                  </a:ext>
                </a:extLst>
              </p:cNvPr>
              <p:cNvGraphicFramePr>
                <a:graphicFrameLocks noGrp="1"/>
              </p:cNvGraphicFramePr>
              <p:nvPr>
                <p:extLst>
                  <p:ext uri="{D42A27DB-BD31-4B8C-83A1-F6EECF244321}">
                    <p14:modId xmlns:p14="http://schemas.microsoft.com/office/powerpoint/2010/main" val="3224899354"/>
                  </p:ext>
                </p:extLst>
              </p:nvPr>
            </p:nvGraphicFramePr>
            <p:xfrm>
              <a:off x="2622134" y="3865750"/>
              <a:ext cx="6947731" cy="2410458"/>
            </p:xfrm>
            <a:graphic>
              <a:graphicData uri="http://schemas.openxmlformats.org/drawingml/2006/table">
                <a:tbl>
                  <a:tblPr firstRow="1" bandRow="1">
                    <a:tableStyleId>{3B4B98B0-60AC-42C2-AFA5-B58CD77FA1E5}</a:tableStyleId>
                  </a:tblPr>
                  <a:tblGrid>
                    <a:gridCol w="1657884">
                      <a:extLst>
                        <a:ext uri="{9D8B030D-6E8A-4147-A177-3AD203B41FA5}">
                          <a16:colId xmlns:a16="http://schemas.microsoft.com/office/drawing/2014/main" val="1603929448"/>
                        </a:ext>
                      </a:extLst>
                    </a:gridCol>
                    <a:gridCol w="2871387">
                      <a:extLst>
                        <a:ext uri="{9D8B030D-6E8A-4147-A177-3AD203B41FA5}">
                          <a16:colId xmlns:a16="http://schemas.microsoft.com/office/drawing/2014/main" val="2791332903"/>
                        </a:ext>
                      </a:extLst>
                    </a:gridCol>
                    <a:gridCol w="2418460">
                      <a:extLst>
                        <a:ext uri="{9D8B030D-6E8A-4147-A177-3AD203B41FA5}">
                          <a16:colId xmlns:a16="http://schemas.microsoft.com/office/drawing/2014/main" val="2785729654"/>
                        </a:ext>
                      </a:extLst>
                    </a:gridCol>
                  </a:tblGrid>
                  <a:tr h="338973">
                    <a:tc>
                      <a:txBody>
                        <a:bodyPr/>
                        <a:lstStyle/>
                        <a:p>
                          <a:pPr algn="ctr"/>
                          <a:r>
                            <a:rPr lang="en-US" sz="2000" dirty="0"/>
                            <a:t>Property</a:t>
                          </a:r>
                        </a:p>
                      </a:txBody>
                      <a:tcPr/>
                    </a:tc>
                    <a:tc>
                      <a:txBody>
                        <a:bodyPr/>
                        <a:lstStyle/>
                        <a:p>
                          <a:pPr algn="ctr"/>
                          <a:r>
                            <a:rPr lang="en-US" sz="2000" dirty="0">
                              <a:solidFill>
                                <a:srgbClr val="FF0000"/>
                              </a:solidFill>
                            </a:rPr>
                            <a:t>One-Hot Vectors</a:t>
                          </a:r>
                        </a:p>
                      </a:txBody>
                      <a:tcPr/>
                    </a:tc>
                    <a:tc>
                      <a:txBody>
                        <a:bodyPr/>
                        <a:lstStyle/>
                        <a:p>
                          <a:pPr algn="ctr"/>
                          <a:r>
                            <a:rPr lang="en-US" sz="2000" dirty="0">
                              <a:solidFill>
                                <a:srgbClr val="1306BA"/>
                              </a:solidFill>
                            </a:rPr>
                            <a:t>Word Embeddings</a:t>
                          </a:r>
                        </a:p>
                      </a:txBody>
                      <a:tcPr/>
                    </a:tc>
                    <a:extLst>
                      <a:ext uri="{0D108BD9-81ED-4DB2-BD59-A6C34878D82A}">
                        <a16:rowId xmlns:a16="http://schemas.microsoft.com/office/drawing/2014/main" val="4117334342"/>
                      </a:ext>
                    </a:extLst>
                  </a:tr>
                  <a:tr h="403362">
                    <a:tc>
                      <a:txBody>
                        <a:bodyPr/>
                        <a:lstStyle/>
                        <a:p>
                          <a:pPr algn="ctr"/>
                          <a:r>
                            <a:rPr lang="en-US" sz="1800" b="1" dirty="0"/>
                            <a:t>Dimension</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smtClean="0">
                                        <a:latin typeface="Cambria Math" panose="02040503050406030204" pitchFamily="18" charset="0"/>
                                      </a:rPr>
                                      <m:t>𝑉</m:t>
                                    </m:r>
                                  </m:e>
                                </m:d>
                                <m:r>
                                  <a:rPr lang="en-US" b="0" smtClean="0">
                                    <a:latin typeface="Cambria Math" panose="02040503050406030204" pitchFamily="18" charset="0"/>
                                  </a:rPr>
                                  <m:t>∈</m:t>
                                </m:r>
                                <m:r>
                                  <a:rPr lang="en-US" b="0" dirty="0" smtClean="0">
                                    <a:latin typeface="Cambria Math" panose="02040503050406030204" pitchFamily="18" charset="0"/>
                                  </a:rPr>
                                  <m:t>[</m:t>
                                </m:r>
                                <m:r>
                                  <a:rPr lang="en-US" dirty="0" smtClean="0">
                                    <a:latin typeface="Cambria Math" panose="02040503050406030204" pitchFamily="18" charset="0"/>
                                  </a:rPr>
                                  <m:t>10</m:t>
                                </m:r>
                                <m:r>
                                  <a:rPr lang="en-US" dirty="0" smtClean="0">
                                    <a:latin typeface="Cambria Math" panose="02040503050406030204" pitchFamily="18" charset="0"/>
                                  </a:rPr>
                                  <m:t>,</m:t>
                                </m:r>
                                <m:r>
                                  <a:rPr lang="en-US" dirty="0" smtClean="0">
                                    <a:latin typeface="Cambria Math" panose="02040503050406030204" pitchFamily="18" charset="0"/>
                                  </a:rPr>
                                  <m:t>000</m:t>
                                </m:r>
                                <m:r>
                                  <a:rPr lang="en-US" b="0" dirty="0" smtClean="0">
                                    <a:latin typeface="Cambria Math" panose="02040503050406030204" pitchFamily="18" charset="0"/>
                                  </a:rPr>
                                  <m:t>,</m:t>
                                </m:r>
                                <m:r>
                                  <a:rPr lang="en-US" dirty="0" smtClean="0">
                                    <a:latin typeface="Cambria Math" panose="02040503050406030204" pitchFamily="18" charset="0"/>
                                  </a:rPr>
                                  <m:t> </m:t>
                                </m:r>
                                <m:r>
                                  <a:rPr lang="en-US" dirty="0" smtClean="0">
                                    <a:latin typeface="Cambria Math" panose="02040503050406030204" pitchFamily="18" charset="0"/>
                                  </a:rPr>
                                  <m:t>100</m:t>
                                </m:r>
                                <m:r>
                                  <a:rPr lang="en-US" dirty="0" smtClean="0">
                                    <a:latin typeface="Cambria Math" panose="02040503050406030204" pitchFamily="18" charset="0"/>
                                  </a:rPr>
                                  <m:t>,</m:t>
                                </m:r>
                                <m:r>
                                  <a:rPr lang="en-US" dirty="0" smtClean="0">
                                    <a:latin typeface="Cambria Math" panose="02040503050406030204" pitchFamily="18" charset="0"/>
                                  </a:rPr>
                                  <m:t>000</m:t>
                                </m:r>
                                <m:r>
                                  <a:rPr lang="en-US" dirty="0" smtClean="0">
                                    <a:latin typeface="Cambria Math" panose="02040503050406030204" pitchFamily="18" charset="0"/>
                                  </a:rPr>
                                  <m:t>+)</m:t>
                                </m:r>
                              </m:oMath>
                            </m:oMathPara>
                          </a14:m>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𝑑</m:t>
                                </m:r>
                                <m:r>
                                  <a:rPr lang="en-US" b="0" smtClean="0">
                                    <a:latin typeface="Cambria Math" panose="02040503050406030204" pitchFamily="18" charset="0"/>
                                  </a:rPr>
                                  <m:t>∈[</m:t>
                                </m:r>
                                <m:r>
                                  <a:rPr lang="en-US" b="0" smtClean="0">
                                    <a:latin typeface="Cambria Math" panose="02040503050406030204" pitchFamily="18" charset="0"/>
                                  </a:rPr>
                                  <m:t>50</m:t>
                                </m:r>
                                <m:r>
                                  <a:rPr lang="en-US" b="0" smtClean="0">
                                    <a:latin typeface="Cambria Math" panose="02040503050406030204" pitchFamily="18" charset="0"/>
                                  </a:rPr>
                                  <m:t>,</m:t>
                                </m:r>
                                <m:r>
                                  <a:rPr lang="en-US" b="0" smtClean="0">
                                    <a:latin typeface="Cambria Math" panose="02040503050406030204" pitchFamily="18" charset="0"/>
                                  </a:rPr>
                                  <m:t>300</m:t>
                                </m:r>
                                <m:r>
                                  <a:rPr lang="en-US" b="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1533033382"/>
                      </a:ext>
                    </a:extLst>
                  </a:tr>
                  <a:tr h="485388">
                    <a:tc>
                      <a:txBody>
                        <a:bodyPr/>
                        <a:lstStyle/>
                        <a:p>
                          <a:pPr algn="ctr"/>
                          <a:r>
                            <a:rPr lang="en-US" sz="1800" b="1" dirty="0"/>
                            <a:t>Density</a:t>
                          </a:r>
                        </a:p>
                      </a:txBody>
                      <a:tcPr/>
                    </a:tc>
                    <a:tc>
                      <a:txBody>
                        <a:bodyPr/>
                        <a:lstStyle/>
                        <a:p>
                          <a:pPr algn="ctr"/>
                          <a:r>
                            <a:rPr lang="en-US" dirty="0"/>
                            <a:t>Sparse (one 1, rest 0s)</a:t>
                          </a:r>
                          <a:endParaRPr lang="en-US" sz="1800" dirty="0"/>
                        </a:p>
                      </a:txBody>
                      <a:tcPr/>
                    </a:tc>
                    <a:tc>
                      <a:txBody>
                        <a:bodyPr/>
                        <a:lstStyle/>
                        <a:p>
                          <a:pPr algn="ctr"/>
                          <a:r>
                            <a:rPr lang="en-US" dirty="0"/>
                            <a:t>Dense (all non-zero) </a:t>
                          </a:r>
                          <a:endParaRPr lang="en-US" sz="1800" dirty="0"/>
                        </a:p>
                      </a:txBody>
                      <a:tcPr/>
                    </a:tc>
                    <a:extLst>
                      <a:ext uri="{0D108BD9-81ED-4DB2-BD59-A6C34878D82A}">
                        <a16:rowId xmlns:a16="http://schemas.microsoft.com/office/drawing/2014/main" val="3594231108"/>
                      </a:ext>
                    </a:extLst>
                  </a:tr>
                  <a:tr h="485388">
                    <a:tc>
                      <a:txBody>
                        <a:bodyPr/>
                        <a:lstStyle/>
                        <a:p>
                          <a:pPr algn="ctr"/>
                          <a:r>
                            <a:rPr lang="en-US" sz="1800" b="1" dirty="0"/>
                            <a:t>Semantic Similarity</a:t>
                          </a:r>
                        </a:p>
                      </a:txBody>
                      <a:tcPr/>
                    </a:tc>
                    <a:tc>
                      <a:txBody>
                        <a:bodyPr/>
                        <a:lstStyle/>
                        <a:p>
                          <a:pPr algn="ctr"/>
                          <a:r>
                            <a:rPr lang="en-US" dirty="0"/>
                            <a:t>None (all orthogonal)</a:t>
                          </a:r>
                          <a:endParaRPr lang="en-US" sz="1800" dirty="0">
                            <a:latin typeface="Consolas" panose="020B0609020204030204" pitchFamily="49" charset="0"/>
                          </a:endParaRPr>
                        </a:p>
                      </a:txBody>
                      <a:tcPr/>
                    </a:tc>
                    <a:tc>
                      <a:txBody>
                        <a:bodyPr/>
                        <a:lstStyle/>
                        <a:p>
                          <a:pPr algn="ctr"/>
                          <a:r>
                            <a:rPr lang="en-US" dirty="0"/>
                            <a:t>Captures similarity</a:t>
                          </a:r>
                          <a:endParaRPr lang="en-US" sz="1800" dirty="0">
                            <a:latin typeface="Consolas" panose="020B0609020204030204" pitchFamily="49" charset="0"/>
                          </a:endParaRPr>
                        </a:p>
                      </a:txBody>
                      <a:tcPr/>
                    </a:tc>
                    <a:extLst>
                      <a:ext uri="{0D108BD9-81ED-4DB2-BD59-A6C34878D82A}">
                        <a16:rowId xmlns:a16="http://schemas.microsoft.com/office/drawing/2014/main" val="4270711753"/>
                      </a:ext>
                    </a:extLst>
                  </a:tr>
                  <a:tr h="485388">
                    <a:tc>
                      <a:txBody>
                        <a:bodyPr/>
                        <a:lstStyle/>
                        <a:p>
                          <a:pPr algn="ctr"/>
                          <a:r>
                            <a:rPr lang="en-US" sz="1800" b="1" dirty="0"/>
                            <a:t>How Created</a:t>
                          </a:r>
                        </a:p>
                      </a:txBody>
                      <a:tcPr/>
                    </a:tc>
                    <a:tc>
                      <a:txBody>
                        <a:bodyPr/>
                        <a:lstStyle/>
                        <a:p>
                          <a:pPr algn="ctr"/>
                          <a:r>
                            <a:rPr lang="en-US" dirty="0"/>
                            <a:t>Predetermined by index</a:t>
                          </a:r>
                          <a:endParaRPr lang="en-US" sz="1800" dirty="0">
                            <a:latin typeface="Consolas" panose="020B0609020204030204" pitchFamily="49" charset="0"/>
                          </a:endParaRPr>
                        </a:p>
                      </a:txBody>
                      <a:tcPr/>
                    </a:tc>
                    <a:tc>
                      <a:txBody>
                        <a:bodyPr/>
                        <a:lstStyle/>
                        <a:p>
                          <a:pPr algn="ctr"/>
                          <a:r>
                            <a:rPr lang="en-US" dirty="0"/>
                            <a:t>Learned from data</a:t>
                          </a:r>
                          <a:endParaRPr lang="en-US" sz="1800" dirty="0">
                            <a:latin typeface="Consolas" panose="020B0609020204030204" pitchFamily="49" charset="0"/>
                          </a:endParaRPr>
                        </a:p>
                      </a:txBody>
                      <a:tcPr/>
                    </a:tc>
                    <a:extLst>
                      <a:ext uri="{0D108BD9-81ED-4DB2-BD59-A6C34878D82A}">
                        <a16:rowId xmlns:a16="http://schemas.microsoft.com/office/drawing/2014/main" val="1114626281"/>
                      </a:ext>
                    </a:extLst>
                  </a:tr>
                </a:tbl>
              </a:graphicData>
            </a:graphic>
          </p:graphicFrame>
        </mc:Choice>
        <mc:Fallback xmlns="">
          <p:graphicFrame>
            <p:nvGraphicFramePr>
              <p:cNvPr id="12" name="Table 11">
                <a:extLst>
                  <a:ext uri="{FF2B5EF4-FFF2-40B4-BE49-F238E27FC236}">
                    <a16:creationId xmlns:a16="http://schemas.microsoft.com/office/drawing/2014/main" id="{5A45894A-E6B2-14BC-80EE-AE1940B86D73}"/>
                  </a:ext>
                </a:extLst>
              </p:cNvPr>
              <p:cNvGraphicFramePr>
                <a:graphicFrameLocks noGrp="1"/>
              </p:cNvGraphicFramePr>
              <p:nvPr>
                <p:extLst>
                  <p:ext uri="{D42A27DB-BD31-4B8C-83A1-F6EECF244321}">
                    <p14:modId xmlns:p14="http://schemas.microsoft.com/office/powerpoint/2010/main" val="3224899354"/>
                  </p:ext>
                </p:extLst>
              </p:nvPr>
            </p:nvGraphicFramePr>
            <p:xfrm>
              <a:off x="2622134" y="3865750"/>
              <a:ext cx="6947731" cy="2410458"/>
            </p:xfrm>
            <a:graphic>
              <a:graphicData uri="http://schemas.openxmlformats.org/drawingml/2006/table">
                <a:tbl>
                  <a:tblPr firstRow="1" bandRow="1">
                    <a:tableStyleId>{3B4B98B0-60AC-42C2-AFA5-B58CD77FA1E5}</a:tableStyleId>
                  </a:tblPr>
                  <a:tblGrid>
                    <a:gridCol w="1657884">
                      <a:extLst>
                        <a:ext uri="{9D8B030D-6E8A-4147-A177-3AD203B41FA5}">
                          <a16:colId xmlns:a16="http://schemas.microsoft.com/office/drawing/2014/main" val="1603929448"/>
                        </a:ext>
                      </a:extLst>
                    </a:gridCol>
                    <a:gridCol w="2871387">
                      <a:extLst>
                        <a:ext uri="{9D8B030D-6E8A-4147-A177-3AD203B41FA5}">
                          <a16:colId xmlns:a16="http://schemas.microsoft.com/office/drawing/2014/main" val="2791332903"/>
                        </a:ext>
                      </a:extLst>
                    </a:gridCol>
                    <a:gridCol w="2418460">
                      <a:extLst>
                        <a:ext uri="{9D8B030D-6E8A-4147-A177-3AD203B41FA5}">
                          <a16:colId xmlns:a16="http://schemas.microsoft.com/office/drawing/2014/main" val="2785729654"/>
                        </a:ext>
                      </a:extLst>
                    </a:gridCol>
                  </a:tblGrid>
                  <a:tr h="396240">
                    <a:tc>
                      <a:txBody>
                        <a:bodyPr/>
                        <a:lstStyle/>
                        <a:p>
                          <a:pPr algn="ctr"/>
                          <a:r>
                            <a:rPr lang="en-US" sz="2000" dirty="0"/>
                            <a:t>Property</a:t>
                          </a:r>
                        </a:p>
                      </a:txBody>
                      <a:tcPr/>
                    </a:tc>
                    <a:tc>
                      <a:txBody>
                        <a:bodyPr/>
                        <a:lstStyle/>
                        <a:p>
                          <a:pPr algn="ctr"/>
                          <a:r>
                            <a:rPr lang="en-US" sz="2000" dirty="0">
                              <a:solidFill>
                                <a:srgbClr val="FF0000"/>
                              </a:solidFill>
                            </a:rPr>
                            <a:t>One-Hot Vectors</a:t>
                          </a:r>
                        </a:p>
                      </a:txBody>
                      <a:tcPr/>
                    </a:tc>
                    <a:tc>
                      <a:txBody>
                        <a:bodyPr/>
                        <a:lstStyle/>
                        <a:p>
                          <a:pPr algn="ctr"/>
                          <a:r>
                            <a:rPr lang="en-US" sz="2000" dirty="0">
                              <a:solidFill>
                                <a:srgbClr val="1306BA"/>
                              </a:solidFill>
                            </a:rPr>
                            <a:t>Word Embeddings</a:t>
                          </a:r>
                        </a:p>
                      </a:txBody>
                      <a:tcPr/>
                    </a:tc>
                    <a:extLst>
                      <a:ext uri="{0D108BD9-81ED-4DB2-BD59-A6C34878D82A}">
                        <a16:rowId xmlns:a16="http://schemas.microsoft.com/office/drawing/2014/main" val="4117334342"/>
                      </a:ext>
                    </a:extLst>
                  </a:tr>
                  <a:tr h="403362">
                    <a:tc>
                      <a:txBody>
                        <a:bodyPr/>
                        <a:lstStyle/>
                        <a:p>
                          <a:pPr algn="ctr"/>
                          <a:r>
                            <a:rPr lang="en-US" sz="1800" b="1" dirty="0"/>
                            <a:t>Dimension</a:t>
                          </a:r>
                        </a:p>
                      </a:txBody>
                      <a:tcPr/>
                    </a:tc>
                    <a:tc>
                      <a:txBody>
                        <a:bodyPr/>
                        <a:lstStyle/>
                        <a:p>
                          <a:endParaRPr lang="en-US"/>
                        </a:p>
                      </a:txBody>
                      <a:tcPr>
                        <a:blipFill>
                          <a:blip r:embed="rId3"/>
                          <a:stretch>
                            <a:fillRect l="-57749" t="-106061" r="-84501" b="-403030"/>
                          </a:stretch>
                        </a:blipFill>
                      </a:tcPr>
                    </a:tc>
                    <a:tc>
                      <a:txBody>
                        <a:bodyPr/>
                        <a:lstStyle/>
                        <a:p>
                          <a:endParaRPr lang="en-US"/>
                        </a:p>
                      </a:txBody>
                      <a:tcPr>
                        <a:blipFill>
                          <a:blip r:embed="rId3"/>
                          <a:stretch>
                            <a:fillRect l="-187154" t="-106061" r="-252" b="-403030"/>
                          </a:stretch>
                        </a:blipFill>
                      </a:tcPr>
                    </a:tc>
                    <a:extLst>
                      <a:ext uri="{0D108BD9-81ED-4DB2-BD59-A6C34878D82A}">
                        <a16:rowId xmlns:a16="http://schemas.microsoft.com/office/drawing/2014/main" val="1533033382"/>
                      </a:ext>
                    </a:extLst>
                  </a:tr>
                  <a:tr h="485388">
                    <a:tc>
                      <a:txBody>
                        <a:bodyPr/>
                        <a:lstStyle/>
                        <a:p>
                          <a:pPr algn="ctr"/>
                          <a:r>
                            <a:rPr lang="en-US" sz="1800" b="1" dirty="0"/>
                            <a:t>Density</a:t>
                          </a:r>
                        </a:p>
                      </a:txBody>
                      <a:tcPr/>
                    </a:tc>
                    <a:tc>
                      <a:txBody>
                        <a:bodyPr/>
                        <a:lstStyle/>
                        <a:p>
                          <a:pPr algn="ctr"/>
                          <a:r>
                            <a:rPr lang="en-US" dirty="0"/>
                            <a:t>Sparse (one 1, rest 0s)</a:t>
                          </a:r>
                          <a:endParaRPr lang="en-US" sz="1800" dirty="0"/>
                        </a:p>
                      </a:txBody>
                      <a:tcPr/>
                    </a:tc>
                    <a:tc>
                      <a:txBody>
                        <a:bodyPr/>
                        <a:lstStyle/>
                        <a:p>
                          <a:pPr algn="ctr"/>
                          <a:r>
                            <a:rPr lang="en-US" dirty="0"/>
                            <a:t>Dense (all non-zero) </a:t>
                          </a:r>
                          <a:endParaRPr lang="en-US" sz="1800" dirty="0"/>
                        </a:p>
                      </a:txBody>
                      <a:tcPr/>
                    </a:tc>
                    <a:extLst>
                      <a:ext uri="{0D108BD9-81ED-4DB2-BD59-A6C34878D82A}">
                        <a16:rowId xmlns:a16="http://schemas.microsoft.com/office/drawing/2014/main" val="3594231108"/>
                      </a:ext>
                    </a:extLst>
                  </a:tr>
                  <a:tr h="640080">
                    <a:tc>
                      <a:txBody>
                        <a:bodyPr/>
                        <a:lstStyle/>
                        <a:p>
                          <a:pPr algn="ctr"/>
                          <a:r>
                            <a:rPr lang="en-US" sz="1800" b="1" dirty="0"/>
                            <a:t>Semantic Similarity</a:t>
                          </a:r>
                        </a:p>
                      </a:txBody>
                      <a:tcPr/>
                    </a:tc>
                    <a:tc>
                      <a:txBody>
                        <a:bodyPr/>
                        <a:lstStyle/>
                        <a:p>
                          <a:pPr algn="ctr"/>
                          <a:r>
                            <a:rPr lang="en-US" dirty="0"/>
                            <a:t>None (all orthogonal)</a:t>
                          </a:r>
                          <a:endParaRPr lang="en-US" sz="1800" dirty="0">
                            <a:latin typeface="Consolas" panose="020B0609020204030204" pitchFamily="49" charset="0"/>
                          </a:endParaRPr>
                        </a:p>
                      </a:txBody>
                      <a:tcPr/>
                    </a:tc>
                    <a:tc>
                      <a:txBody>
                        <a:bodyPr/>
                        <a:lstStyle/>
                        <a:p>
                          <a:pPr algn="ctr"/>
                          <a:r>
                            <a:rPr lang="en-US" dirty="0"/>
                            <a:t>Captures similarity</a:t>
                          </a:r>
                          <a:endParaRPr lang="en-US" sz="1800" dirty="0">
                            <a:latin typeface="Consolas" panose="020B0609020204030204" pitchFamily="49" charset="0"/>
                          </a:endParaRPr>
                        </a:p>
                      </a:txBody>
                      <a:tcPr/>
                    </a:tc>
                    <a:extLst>
                      <a:ext uri="{0D108BD9-81ED-4DB2-BD59-A6C34878D82A}">
                        <a16:rowId xmlns:a16="http://schemas.microsoft.com/office/drawing/2014/main" val="4270711753"/>
                      </a:ext>
                    </a:extLst>
                  </a:tr>
                  <a:tr h="485388">
                    <a:tc>
                      <a:txBody>
                        <a:bodyPr/>
                        <a:lstStyle/>
                        <a:p>
                          <a:pPr algn="ctr"/>
                          <a:r>
                            <a:rPr lang="en-US" sz="1800" b="1" dirty="0"/>
                            <a:t>How Created</a:t>
                          </a:r>
                        </a:p>
                      </a:txBody>
                      <a:tcPr/>
                    </a:tc>
                    <a:tc>
                      <a:txBody>
                        <a:bodyPr/>
                        <a:lstStyle/>
                        <a:p>
                          <a:pPr algn="ctr"/>
                          <a:r>
                            <a:rPr lang="en-US" dirty="0"/>
                            <a:t>Predetermined by index</a:t>
                          </a:r>
                          <a:endParaRPr lang="en-US" sz="1800" dirty="0">
                            <a:latin typeface="Consolas" panose="020B0609020204030204" pitchFamily="49" charset="0"/>
                          </a:endParaRPr>
                        </a:p>
                      </a:txBody>
                      <a:tcPr/>
                    </a:tc>
                    <a:tc>
                      <a:txBody>
                        <a:bodyPr/>
                        <a:lstStyle/>
                        <a:p>
                          <a:pPr algn="ctr"/>
                          <a:r>
                            <a:rPr lang="en-US" dirty="0"/>
                            <a:t>Learned from data</a:t>
                          </a:r>
                          <a:endParaRPr lang="en-US" sz="1800" dirty="0">
                            <a:latin typeface="Consolas" panose="020B0609020204030204" pitchFamily="49" charset="0"/>
                          </a:endParaRPr>
                        </a:p>
                      </a:txBody>
                      <a:tcPr/>
                    </a:tc>
                    <a:extLst>
                      <a:ext uri="{0D108BD9-81ED-4DB2-BD59-A6C34878D82A}">
                        <a16:rowId xmlns:a16="http://schemas.microsoft.com/office/drawing/2014/main" val="1114626281"/>
                      </a:ext>
                    </a:extLst>
                  </a:tr>
                </a:tbl>
              </a:graphicData>
            </a:graphic>
          </p:graphicFrame>
        </mc:Fallback>
      </mc:AlternateContent>
    </p:spTree>
    <p:extLst>
      <p:ext uri="{BB962C8B-B14F-4D97-AF65-F5344CB8AC3E}">
        <p14:creationId xmlns:p14="http://schemas.microsoft.com/office/powerpoint/2010/main" val="32308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E860E-7B67-76B5-7A4D-CDDF9087022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C8A701E-6D73-83AB-48DD-C4B19CFED304}"/>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Definition: Word Embedding</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3966EE24-9844-13AE-F089-E3B4FF3A501C}"/>
                  </a:ext>
                </a:extLst>
              </p:cNvPr>
              <p:cNvSpPr txBox="1">
                <a:spLocks/>
              </p:cNvSpPr>
              <p:nvPr/>
            </p:nvSpPr>
            <p:spPr>
              <a:xfrm>
                <a:off x="555477" y="1255823"/>
                <a:ext cx="11153622" cy="3256356"/>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r>
                  <a:rPr lang="en-US" sz="2200" b="1" i="1" dirty="0">
                    <a:solidFill>
                      <a:schemeClr val="tx1"/>
                    </a:solidFill>
                  </a:rPr>
                  <a:t>Definition. </a:t>
                </a:r>
                <a:r>
                  <a:rPr lang="en-US" sz="2000" dirty="0"/>
                  <a:t>Let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𝑛</m:t>
                            </m:r>
                          </m:sub>
                        </m:sSub>
                      </m:e>
                    </m:d>
                  </m:oMath>
                </a14:m>
                <a:r>
                  <a:rPr lang="en-US" sz="2000" dirty="0"/>
                  <a:t> be a finite </a:t>
                </a:r>
                <a:r>
                  <a:rPr lang="en-US" sz="2000" b="1" i="1" dirty="0"/>
                  <a:t>vocabulary</a:t>
                </a:r>
                <a:r>
                  <a:rPr lang="en-US" sz="2000" dirty="0"/>
                  <a:t> (set) of words, where </a:t>
                </a:r>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𝑛</m:t>
                    </m:r>
                  </m:oMath>
                </a14:m>
                <a:r>
                  <a:rPr lang="en-US" sz="2000" dirty="0"/>
                  <a:t> denotes the vocabulary size. Let </a:t>
                </a:r>
                <a14:m>
                  <m:oMath xmlns:m="http://schemas.openxmlformats.org/officeDocument/2006/math">
                    <m:r>
                      <a:rPr lang="en-US" sz="2000" b="0" i="1" smtClean="0">
                        <a:solidFill>
                          <a:srgbClr val="C5050C"/>
                        </a:solidFill>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ℕ</m:t>
                    </m:r>
                  </m:oMath>
                </a14:m>
                <a:r>
                  <a:rPr lang="en-US" sz="2000" dirty="0"/>
                  <a:t> be the </a:t>
                </a:r>
                <a:r>
                  <a:rPr lang="en-US" sz="2000" b="1" i="1" dirty="0"/>
                  <a:t>embedding dimension</a:t>
                </a:r>
                <a:r>
                  <a:rPr lang="en-US" sz="2000" dirty="0"/>
                  <a:t>, with </a:t>
                </a:r>
                <a14:m>
                  <m:oMath xmlns:m="http://schemas.openxmlformats.org/officeDocument/2006/math">
                    <m:r>
                      <a:rPr lang="en-US" sz="2000" i="1">
                        <a:solidFill>
                          <a:srgbClr val="C5050C"/>
                        </a:solidFill>
                        <a:latin typeface="Cambria Math" panose="02040503050406030204" pitchFamily="18" charset="0"/>
                      </a:rPr>
                      <m:t>𝑑</m:t>
                    </m:r>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𝑉</m:t>
                        </m:r>
                      </m:e>
                    </m:d>
                  </m:oMath>
                </a14:m>
                <a:r>
                  <a:rPr lang="en-US" sz="2000" dirty="0"/>
                  <a:t>. Let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denote the </a:t>
                </a:r>
                <a14:m>
                  <m:oMath xmlns:m="http://schemas.openxmlformats.org/officeDocument/2006/math">
                    <m:r>
                      <a:rPr lang="en-US" sz="2000" i="1">
                        <a:solidFill>
                          <a:srgbClr val="C5050C"/>
                        </a:solidFill>
                        <a:latin typeface="Cambria Math" panose="02040503050406030204" pitchFamily="18" charset="0"/>
                      </a:rPr>
                      <m:t>𝑑</m:t>
                    </m:r>
                  </m:oMath>
                </a14:m>
                <a:r>
                  <a:rPr lang="en-US" sz="2000" dirty="0"/>
                  <a:t>-dimensional Euclidean vector space:</a:t>
                </a:r>
              </a:p>
              <a:p>
                <a:pPr>
                  <a:spcAft>
                    <a:spcPts val="1200"/>
                  </a:spcAft>
                </a:pP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ℝ</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for</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all</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i="1">
                                <a:solidFill>
                                  <a:srgbClr val="C5050C"/>
                                </a:solidFill>
                                <a:latin typeface="Cambria Math" panose="02040503050406030204" pitchFamily="18" charset="0"/>
                              </a:rPr>
                              <m:t>𝑑</m:t>
                            </m:r>
                          </m:e>
                        </m:d>
                      </m:e>
                    </m:d>
                  </m:oMath>
                </a14:m>
                <a:r>
                  <a:rPr lang="en-US" sz="2000" dirty="0"/>
                  <a:t>.</a:t>
                </a:r>
              </a:p>
              <a:p>
                <a:pPr algn="l">
                  <a:spcAft>
                    <a:spcPts val="1200"/>
                  </a:spcAft>
                </a:pPr>
                <a:r>
                  <a:rPr lang="en-US" sz="2000" dirty="0"/>
                  <a:t>A </a:t>
                </a:r>
                <a:r>
                  <a:rPr lang="en-US" sz="2000" b="1" i="1" dirty="0"/>
                  <a:t>word embedding</a:t>
                </a:r>
                <a:r>
                  <a:rPr lang="en-US" sz="2000" dirty="0"/>
                  <a:t> is a function </a:t>
                </a:r>
                <a14:m>
                  <m:oMath xmlns:m="http://schemas.openxmlformats.org/officeDocument/2006/math">
                    <m:r>
                      <a:rPr lang="en-US" sz="2000" b="0" i="1" smtClean="0">
                        <a:latin typeface="Cambria Math" panose="02040503050406030204" pitchFamily="18" charset="0"/>
                      </a:rPr>
                      <m:t>𝜙</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that maps each word </a:t>
                </a:r>
                <a14:m>
                  <m:oMath xmlns:m="http://schemas.openxmlformats.org/officeDocument/2006/math">
                    <m:r>
                      <a:rPr lang="en-US" sz="2000" i="1">
                        <a:solidFill>
                          <a:srgbClr val="1306BA"/>
                        </a:solidFill>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𝑉</m:t>
                    </m:r>
                  </m:oMath>
                </a14:m>
                <a:r>
                  <a:rPr lang="en-US" sz="2000" dirty="0"/>
                  <a:t> to a </a:t>
                </a:r>
                <a14:m>
                  <m:oMath xmlns:m="http://schemas.openxmlformats.org/officeDocument/2006/math">
                    <m:r>
                      <a:rPr lang="en-US" sz="2000" i="1">
                        <a:solidFill>
                          <a:srgbClr val="C5050C"/>
                        </a:solidFill>
                        <a:latin typeface="Cambria Math" panose="02040503050406030204" pitchFamily="18" charset="0"/>
                      </a:rPr>
                      <m:t>𝑑</m:t>
                    </m:r>
                  </m:oMath>
                </a14:m>
                <a:r>
                  <a:rPr lang="en-US" sz="2000" dirty="0"/>
                  <a:t>-dimensional vector:</a:t>
                </a:r>
              </a:p>
              <a:p>
                <a:pPr>
                  <a:spcAft>
                    <a:spcPts val="1200"/>
                  </a:spcAft>
                </a:pPr>
                <a14:m>
                  <m:oMath xmlns:m="http://schemas.openxmlformats.org/officeDocument/2006/math">
                    <m:r>
                      <a:rPr lang="en-US" sz="2000" b="0" i="1" smtClean="0">
                        <a:latin typeface="Cambria Math" panose="02040503050406030204" pitchFamily="18" charset="0"/>
                      </a:rPr>
                      <m:t>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0" smtClean="0">
                            <a:solidFill>
                              <a:srgbClr val="00B0F0"/>
                            </a:solidFill>
                            <a:latin typeface="Cambria Math" panose="02040503050406030204" pitchFamily="18" charset="0"/>
                          </a:rPr>
                          <m:t>𝐞</m:t>
                        </m:r>
                      </m:e>
                      <m:sub>
                        <m:r>
                          <a:rPr lang="en-US" sz="2000" i="1">
                            <a:solidFill>
                              <a:srgbClr val="1306BA"/>
                            </a:solidFill>
                            <a:latin typeface="Cambria Math" panose="02040503050406030204" pitchFamily="18" charset="0"/>
                          </a:rPr>
                          <m:t>𝑤</m:t>
                        </m:r>
                      </m:sub>
                    </m:sSub>
                    <m:r>
                      <a:rPr lang="en-US" sz="2000" b="1" i="0"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b="0" i="1" smtClean="0">
                                <a:latin typeface="Cambria Math" panose="02040503050406030204" pitchFamily="18" charset="0"/>
                              </a:rPr>
                              <m:t>,1</m:t>
                            </m:r>
                          </m:sub>
                        </m:sSub>
                        <m:r>
                          <m:rPr>
                            <m:nor/>
                          </m:rPr>
                          <a:rPr lang="en-US" sz="2000" dirty="0"/>
                          <m:t>,</m:t>
                        </m:r>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i="1">
                                <a:latin typeface="Cambria Math" panose="02040503050406030204" pitchFamily="18" charset="0"/>
                              </a:rPr>
                              <m:t>,</m:t>
                            </m:r>
                            <m:r>
                              <a:rPr lang="en-US" sz="2000" b="0" i="1" smtClean="0">
                                <a:latin typeface="Cambria Math" panose="02040503050406030204" pitchFamily="18" charset="0"/>
                              </a:rPr>
                              <m:t>2</m:t>
                            </m:r>
                          </m:sub>
                        </m:sSub>
                        <m:r>
                          <m:rPr>
                            <m:nor/>
                          </m:rPr>
                          <a:rPr lang="en-US" sz="2000" dirty="0"/>
                          <m:t>, </m:t>
                        </m:r>
                        <m:r>
                          <a:rPr lang="en-US" sz="2000" i="1" dirty="0" smtClean="0">
                            <a:latin typeface="Cambria Math" panose="02040503050406030204" pitchFamily="18" charset="0"/>
                          </a:rPr>
                          <m:t>…</m:t>
                        </m:r>
                        <m:r>
                          <m:rPr>
                            <m:nor/>
                          </m:rPr>
                          <a:rPr lang="en-US" sz="2000" dirty="0"/>
                          <m:t>,</m:t>
                        </m:r>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i="1">
                                <a:latin typeface="Cambria Math" panose="02040503050406030204" pitchFamily="18" charset="0"/>
                              </a:rPr>
                              <m:t>,</m:t>
                            </m:r>
                            <m:r>
                              <a:rPr lang="en-US" sz="2000" i="1">
                                <a:solidFill>
                                  <a:srgbClr val="C5050C"/>
                                </a:solidFill>
                                <a:latin typeface="Cambria Math" panose="02040503050406030204" pitchFamily="18" charset="0"/>
                              </a:rPr>
                              <m:t>𝑑</m:t>
                            </m:r>
                          </m:sub>
                        </m:sSub>
                      </m:e>
                    </m:d>
                    <m:r>
                      <a:rPr lang="en-US" sz="2000" b="1"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where </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𝑒</m:t>
                        </m:r>
                      </m:e>
                      <m:sub>
                        <m:r>
                          <a:rPr lang="en-US" sz="2000" i="1">
                            <a:solidFill>
                              <a:srgbClr val="1306BA"/>
                            </a:solidFill>
                            <a:latin typeface="Cambria Math" panose="02040503050406030204" pitchFamily="18" charset="0"/>
                          </a:rPr>
                          <m:t>𝑤</m:t>
                        </m:r>
                        <m:r>
                          <a:rPr lang="en-US" sz="2000" b="0" i="1" dirty="0" smtClean="0">
                            <a:latin typeface="Cambria Math" panose="02040503050406030204" pitchFamily="18" charset="0"/>
                          </a:rPr>
                          <m:t>,</m:t>
                        </m:r>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ℝ</m:t>
                    </m:r>
                  </m:oMath>
                </a14:m>
                <a:r>
                  <a:rPr lang="en-US" sz="2000" dirty="0"/>
                  <a:t> for all</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solidFill>
                              <a:srgbClr val="C5050C"/>
                            </a:solidFill>
                            <a:latin typeface="Cambria Math" panose="02040503050406030204" pitchFamily="18" charset="0"/>
                          </a:rPr>
                          <m:t>𝑑</m:t>
                        </m:r>
                      </m:e>
                    </m:d>
                  </m:oMath>
                </a14:m>
                <a:r>
                  <a:rPr lang="en-US" sz="2000" dirty="0"/>
                  <a:t>.</a:t>
                </a:r>
              </a:p>
              <a:p>
                <a:pPr algn="l">
                  <a:spcAft>
                    <a:spcPts val="1200"/>
                  </a:spcAft>
                </a:pPr>
                <a:r>
                  <a:rPr lang="en-US" sz="2000" dirty="0"/>
                  <a:t>We call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the </a:t>
                </a:r>
                <a:r>
                  <a:rPr lang="en-US" sz="2000" b="1" i="1" dirty="0"/>
                  <a:t>embedding space</a:t>
                </a:r>
                <a:r>
                  <a:rPr lang="en-US" sz="2000" dirty="0"/>
                  <a:t> and </a:t>
                </a:r>
                <a14:m>
                  <m:oMath xmlns:m="http://schemas.openxmlformats.org/officeDocument/2006/math">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r>
                          <a:rPr lang="en-US" sz="2000" i="1">
                            <a:solidFill>
                              <a:srgbClr val="1306BA"/>
                            </a:solidFill>
                            <a:latin typeface="Cambria Math" panose="02040503050406030204" pitchFamily="18" charset="0"/>
                          </a:rPr>
                          <m:t>𝑤</m:t>
                        </m:r>
                      </m:sub>
                    </m:sSub>
                  </m:oMath>
                </a14:m>
                <a:r>
                  <a:rPr lang="en-US" sz="2000" dirty="0"/>
                  <a:t> the </a:t>
                </a:r>
                <a:r>
                  <a:rPr lang="en-US" sz="2000" b="1" i="1" dirty="0"/>
                  <a:t>embedding vector</a:t>
                </a:r>
                <a:r>
                  <a:rPr lang="en-US" sz="2000" dirty="0"/>
                  <a:t> (or simply </a:t>
                </a:r>
                <a:r>
                  <a:rPr lang="en-US" sz="2000" b="1" i="1" dirty="0"/>
                  <a:t>embedding</a:t>
                </a:r>
                <a:r>
                  <a:rPr lang="en-US" sz="2000" dirty="0"/>
                  <a:t>) of word </a:t>
                </a:r>
                <a14:m>
                  <m:oMath xmlns:m="http://schemas.openxmlformats.org/officeDocument/2006/math">
                    <m:r>
                      <a:rPr lang="en-US" sz="2000" b="0" i="1" smtClean="0">
                        <a:solidFill>
                          <a:srgbClr val="1306BA"/>
                        </a:solidFill>
                        <a:latin typeface="Cambria Math" panose="02040503050406030204" pitchFamily="18" charset="0"/>
                      </a:rPr>
                      <m:t>𝑤</m:t>
                    </m:r>
                  </m:oMath>
                </a14:m>
                <a:r>
                  <a:rPr lang="en-US" sz="2000" dirty="0"/>
                  <a:t>.</a:t>
                </a:r>
                <a:endParaRPr lang="ar-AE" sz="2200" dirty="0">
                  <a:solidFill>
                    <a:schemeClr val="tx1"/>
                  </a:solidFill>
                </a:endParaRPr>
              </a:p>
            </p:txBody>
          </p:sp>
        </mc:Choice>
        <mc:Fallback xmlns="">
          <p:sp>
            <p:nvSpPr>
              <p:cNvPr id="2" name="Content Placeholder 2">
                <a:extLst>
                  <a:ext uri="{FF2B5EF4-FFF2-40B4-BE49-F238E27FC236}">
                    <a16:creationId xmlns:a16="http://schemas.microsoft.com/office/drawing/2014/main" id="{3966EE24-9844-13AE-F089-E3B4FF3A501C}"/>
                  </a:ext>
                </a:extLst>
              </p:cNvPr>
              <p:cNvSpPr txBox="1">
                <a:spLocks noRot="1" noChangeAspect="1" noMove="1" noResize="1" noEditPoints="1" noAdjustHandles="1" noChangeArrowheads="1" noChangeShapeType="1" noTextEdit="1"/>
              </p:cNvSpPr>
              <p:nvPr/>
            </p:nvSpPr>
            <p:spPr>
              <a:xfrm>
                <a:off x="555477" y="1255823"/>
                <a:ext cx="11153622" cy="3256356"/>
              </a:xfrm>
              <a:prstGeom prst="rect">
                <a:avLst/>
              </a:prstGeom>
              <a:blipFill>
                <a:blip r:embed="rId2"/>
                <a:stretch>
                  <a:fillRect l="-600" t="-2045" r="-55"/>
                </a:stretch>
              </a:blipFill>
              <a:ln w="25400">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32BFF7E5-FC1B-3840-D3A2-B51D34700558}"/>
              </a:ext>
            </a:extLst>
          </p:cNvPr>
          <p:cNvSpPr txBox="1"/>
          <p:nvPr/>
        </p:nvSpPr>
        <p:spPr>
          <a:xfrm>
            <a:off x="1172869" y="5317798"/>
            <a:ext cx="10201583" cy="707886"/>
          </a:xfrm>
          <a:prstGeom prst="rect">
            <a:avLst/>
          </a:prstGeom>
          <a:noFill/>
          <a:ln>
            <a:solidFill>
              <a:schemeClr val="bg2"/>
            </a:solidFill>
          </a:ln>
        </p:spPr>
        <p:txBody>
          <a:bodyPr wrap="square">
            <a:spAutoFit/>
          </a:bodyPr>
          <a:lstStyle/>
          <a:p>
            <a:pPr algn="ctr"/>
            <a:r>
              <a:rPr lang="en-US" sz="2000" dirty="0"/>
              <a:t>A word embedding maps each word to a low-dimensional vector, where the location of each word in the embedding space reflects its meaning.</a:t>
            </a:r>
          </a:p>
        </p:txBody>
      </p:sp>
    </p:spTree>
    <p:extLst>
      <p:ext uri="{BB962C8B-B14F-4D97-AF65-F5344CB8AC3E}">
        <p14:creationId xmlns:p14="http://schemas.microsoft.com/office/powerpoint/2010/main" val="17575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52B52-1C76-B26C-7DC9-3C1B55E9DC3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E5AF076-E435-CFB9-5D2E-80C8769E4EE4}"/>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Word Embedding Similarity: Cosine</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14BCD59-3FB8-7455-1A8D-C3FC74732CA0}"/>
                  </a:ext>
                </a:extLst>
              </p:cNvPr>
              <p:cNvSpPr txBox="1">
                <a:spLocks/>
              </p:cNvSpPr>
              <p:nvPr/>
            </p:nvSpPr>
            <p:spPr>
              <a:xfrm>
                <a:off x="519189" y="973811"/>
                <a:ext cx="8787181" cy="3393089"/>
              </a:xfrm>
              <a:prstGeom prst="rect">
                <a:avLst/>
              </a:prstGeom>
              <a:ln w="25400">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200" b="1" i="1" dirty="0">
                    <a:solidFill>
                      <a:schemeClr val="tx1"/>
                    </a:solidFill>
                  </a:rPr>
                  <a:t>Definition. </a:t>
                </a:r>
                <a:r>
                  <a:rPr lang="en-US" sz="2000" dirty="0"/>
                  <a:t>Let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0" i="1" smtClean="0">
                                <a:latin typeface="Cambria Math" panose="02040503050406030204" pitchFamily="18" charset="0"/>
                              </a:rPr>
                              <m:t>𝑛</m:t>
                            </m:r>
                          </m:sub>
                        </m:sSub>
                      </m:e>
                    </m:d>
                  </m:oMath>
                </a14:m>
                <a:r>
                  <a:rPr lang="en-US" sz="2000" dirty="0"/>
                  <a:t> be a finite </a:t>
                </a:r>
                <a:r>
                  <a:rPr lang="en-US" sz="2000" b="1" i="1" dirty="0"/>
                  <a:t>vocabulary</a:t>
                </a:r>
                <a:r>
                  <a:rPr lang="en-US" sz="2000" dirty="0"/>
                  <a:t> (set) of words, where </a:t>
                </a:r>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𝑛</m:t>
                    </m:r>
                  </m:oMath>
                </a14:m>
                <a:r>
                  <a:rPr lang="en-US" sz="2000" dirty="0"/>
                  <a:t> denotes the vocabulary size. Let </a:t>
                </a:r>
                <a14:m>
                  <m:oMath xmlns:m="http://schemas.openxmlformats.org/officeDocument/2006/math">
                    <m:r>
                      <a:rPr lang="en-US" sz="2000" b="0" i="1" smtClean="0">
                        <a:solidFill>
                          <a:srgbClr val="C5050C"/>
                        </a:solidFill>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ℕ</m:t>
                    </m:r>
                  </m:oMath>
                </a14:m>
                <a:r>
                  <a:rPr lang="en-US" sz="2000" dirty="0"/>
                  <a:t> be the </a:t>
                </a:r>
                <a:r>
                  <a:rPr lang="en-US" sz="2000" b="1" i="1" dirty="0"/>
                  <a:t>embedding dimension</a:t>
                </a:r>
                <a:r>
                  <a:rPr lang="en-US" sz="2000" dirty="0"/>
                  <a:t>, with </a:t>
                </a:r>
                <a14:m>
                  <m:oMath xmlns:m="http://schemas.openxmlformats.org/officeDocument/2006/math">
                    <m:r>
                      <a:rPr lang="en-US" sz="2000" i="1">
                        <a:solidFill>
                          <a:srgbClr val="C5050C"/>
                        </a:solidFill>
                        <a:latin typeface="Cambria Math" panose="02040503050406030204" pitchFamily="18" charset="0"/>
                      </a:rPr>
                      <m:t>𝑑</m:t>
                    </m:r>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𝑉</m:t>
                        </m:r>
                      </m:e>
                    </m:d>
                  </m:oMath>
                </a14:m>
                <a:r>
                  <a:rPr lang="en-US" sz="2000" dirty="0"/>
                  <a:t>. Let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denote the </a:t>
                </a:r>
                <a14:m>
                  <m:oMath xmlns:m="http://schemas.openxmlformats.org/officeDocument/2006/math">
                    <m:r>
                      <a:rPr lang="en-US" sz="2000" i="1">
                        <a:solidFill>
                          <a:srgbClr val="C5050C"/>
                        </a:solidFill>
                        <a:latin typeface="Cambria Math" panose="02040503050406030204" pitchFamily="18" charset="0"/>
                      </a:rPr>
                      <m:t>𝑑</m:t>
                    </m:r>
                  </m:oMath>
                </a14:m>
                <a:r>
                  <a:rPr lang="en-US" sz="2000" dirty="0"/>
                  <a:t>-dimensional Euclidean vector space:</a:t>
                </a:r>
              </a:p>
              <a:p>
                <a:pPr>
                  <a:spcBef>
                    <a:spcPts val="0"/>
                  </a:spcBef>
                  <a:spcAft>
                    <a:spcPts val="1200"/>
                  </a:spcAft>
                </a:pP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ℝ</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for</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all</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i="1">
                                <a:solidFill>
                                  <a:srgbClr val="C5050C"/>
                                </a:solidFill>
                                <a:latin typeface="Cambria Math" panose="02040503050406030204" pitchFamily="18" charset="0"/>
                              </a:rPr>
                              <m:t>𝑑</m:t>
                            </m:r>
                          </m:e>
                        </m:d>
                      </m:e>
                    </m:d>
                  </m:oMath>
                </a14:m>
                <a:r>
                  <a:rPr lang="en-US" sz="2000" dirty="0"/>
                  <a:t>.</a:t>
                </a:r>
              </a:p>
              <a:p>
                <a:pPr algn="l">
                  <a:spcAft>
                    <a:spcPts val="600"/>
                  </a:spcAft>
                </a:pPr>
                <a:r>
                  <a:rPr lang="en-US" sz="2000" dirty="0"/>
                  <a:t>A </a:t>
                </a:r>
                <a:r>
                  <a:rPr lang="en-US" sz="2000" b="1" i="1" dirty="0"/>
                  <a:t>word embedding</a:t>
                </a:r>
                <a:r>
                  <a:rPr lang="en-US" sz="2000" dirty="0"/>
                  <a:t> is a function </a:t>
                </a:r>
                <a14:m>
                  <m:oMath xmlns:m="http://schemas.openxmlformats.org/officeDocument/2006/math">
                    <m:r>
                      <a:rPr lang="en-US" sz="2000" b="0" i="1" smtClean="0">
                        <a:latin typeface="Cambria Math" panose="02040503050406030204" pitchFamily="18" charset="0"/>
                      </a:rPr>
                      <m:t>𝜙</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that maps each word </a:t>
                </a:r>
                <a14:m>
                  <m:oMath xmlns:m="http://schemas.openxmlformats.org/officeDocument/2006/math">
                    <m:r>
                      <a:rPr lang="en-US" sz="2000" i="1">
                        <a:solidFill>
                          <a:srgbClr val="1306BA"/>
                        </a:solidFill>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𝑉</m:t>
                    </m:r>
                  </m:oMath>
                </a14:m>
                <a:r>
                  <a:rPr lang="en-US" sz="2000" dirty="0"/>
                  <a:t> to a </a:t>
                </a:r>
                <a14:m>
                  <m:oMath xmlns:m="http://schemas.openxmlformats.org/officeDocument/2006/math">
                    <m:r>
                      <a:rPr lang="en-US" sz="2000" i="1">
                        <a:solidFill>
                          <a:srgbClr val="C5050C"/>
                        </a:solidFill>
                        <a:latin typeface="Cambria Math" panose="02040503050406030204" pitchFamily="18" charset="0"/>
                      </a:rPr>
                      <m:t>𝑑</m:t>
                    </m:r>
                  </m:oMath>
                </a14:m>
                <a:r>
                  <a:rPr lang="en-US" sz="2000" dirty="0"/>
                  <a:t>-dimensional vector:</a:t>
                </a:r>
              </a:p>
              <a:p>
                <a:pPr>
                  <a:spcAft>
                    <a:spcPts val="1200"/>
                  </a:spcAft>
                </a:pPr>
                <a14:m>
                  <m:oMath xmlns:m="http://schemas.openxmlformats.org/officeDocument/2006/math">
                    <m:r>
                      <a:rPr lang="en-US" sz="2000" b="0" i="1" smtClean="0">
                        <a:latin typeface="Cambria Math" panose="02040503050406030204" pitchFamily="18" charset="0"/>
                      </a:rPr>
                      <m:t>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0" smtClean="0">
                            <a:solidFill>
                              <a:srgbClr val="00B0F0"/>
                            </a:solidFill>
                            <a:latin typeface="Cambria Math" panose="02040503050406030204" pitchFamily="18" charset="0"/>
                          </a:rPr>
                          <m:t>𝐞</m:t>
                        </m:r>
                      </m:e>
                      <m:sub>
                        <m:r>
                          <a:rPr lang="en-US" sz="2000" i="1">
                            <a:solidFill>
                              <a:srgbClr val="1306BA"/>
                            </a:solidFill>
                            <a:latin typeface="Cambria Math" panose="02040503050406030204" pitchFamily="18" charset="0"/>
                          </a:rPr>
                          <m:t>𝑤</m:t>
                        </m:r>
                      </m:sub>
                    </m:sSub>
                    <m:r>
                      <a:rPr lang="en-US" sz="2000" b="1" i="0"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r>
                          <m:rPr>
                            <m:nor/>
                          </m:rPr>
                          <a:rPr lang="en-US" sz="2000" dirty="0"/>
                          <m:t>,</m:t>
                        </m:r>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i="1">
                                <a:latin typeface="Cambria Math" panose="02040503050406030204" pitchFamily="18" charset="0"/>
                              </a:rPr>
                              <m:t>,</m:t>
                            </m:r>
                            <m:r>
                              <a:rPr lang="en-US" sz="2000" b="0" i="1" smtClean="0">
                                <a:latin typeface="Cambria Math" panose="02040503050406030204" pitchFamily="18" charset="0"/>
                              </a:rPr>
                              <m:t>2</m:t>
                            </m:r>
                          </m:sub>
                        </m:sSub>
                        <m:r>
                          <m:rPr>
                            <m:nor/>
                          </m:rPr>
                          <a:rPr lang="en-US" sz="2000" dirty="0"/>
                          <m:t>, </m:t>
                        </m:r>
                        <m:r>
                          <a:rPr lang="en-US" sz="2000" i="1" dirty="0" smtClean="0">
                            <a:latin typeface="Cambria Math" panose="02040503050406030204" pitchFamily="18" charset="0"/>
                          </a:rPr>
                          <m:t>…</m:t>
                        </m:r>
                        <m:r>
                          <m:rPr>
                            <m:nor/>
                          </m:rPr>
                          <a:rPr lang="en-US" sz="2000" dirty="0"/>
                          <m:t>,</m:t>
                        </m:r>
                        <m:sSub>
                          <m:sSubPr>
                            <m:ctrlPr>
                              <a:rPr lang="en-US" sz="2000" b="1" i="1">
                                <a:latin typeface="Cambria Math" panose="02040503050406030204" pitchFamily="18" charset="0"/>
                              </a:rPr>
                            </m:ctrlPr>
                          </m:sSubPr>
                          <m:e>
                            <m:r>
                              <m:rPr>
                                <m:sty m:val="p"/>
                              </m:rPr>
                              <a:rPr lang="en-US" sz="2000" b="0" i="0">
                                <a:latin typeface="Cambria Math" panose="02040503050406030204" pitchFamily="18" charset="0"/>
                              </a:rPr>
                              <m:t>e</m:t>
                            </m:r>
                          </m:e>
                          <m:sub>
                            <m:r>
                              <a:rPr lang="en-US" sz="2000" i="1">
                                <a:solidFill>
                                  <a:srgbClr val="1306BA"/>
                                </a:solidFill>
                                <a:latin typeface="Cambria Math" panose="02040503050406030204" pitchFamily="18" charset="0"/>
                              </a:rPr>
                              <m:t>𝑤</m:t>
                            </m:r>
                            <m:r>
                              <a:rPr lang="en-US" sz="2000" i="1">
                                <a:latin typeface="Cambria Math" panose="02040503050406030204" pitchFamily="18" charset="0"/>
                              </a:rPr>
                              <m:t>,</m:t>
                            </m:r>
                            <m:r>
                              <a:rPr lang="en-US" sz="2000" i="1">
                                <a:solidFill>
                                  <a:srgbClr val="C5050C"/>
                                </a:solidFill>
                                <a:latin typeface="Cambria Math" panose="02040503050406030204" pitchFamily="18" charset="0"/>
                              </a:rPr>
                              <m:t>𝑑</m:t>
                            </m:r>
                          </m:sub>
                        </m:sSub>
                      </m:e>
                    </m:d>
                    <m:r>
                      <a:rPr lang="en-US" sz="2000" b="1"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where </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𝑒</m:t>
                        </m:r>
                      </m:e>
                      <m:sub>
                        <m:r>
                          <a:rPr lang="en-US" sz="2000" i="1">
                            <a:solidFill>
                              <a:srgbClr val="1306BA"/>
                            </a:solidFill>
                            <a:latin typeface="Cambria Math" panose="02040503050406030204" pitchFamily="18" charset="0"/>
                          </a:rPr>
                          <m:t>𝑤</m:t>
                        </m:r>
                        <m:r>
                          <a:rPr lang="en-US" sz="2000" b="0" i="1" dirty="0" smtClean="0">
                            <a:latin typeface="Cambria Math" panose="02040503050406030204" pitchFamily="18" charset="0"/>
                          </a:rPr>
                          <m:t>,</m:t>
                        </m:r>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ℝ</m:t>
                    </m:r>
                  </m:oMath>
                </a14:m>
                <a:r>
                  <a:rPr lang="en-US" sz="2000" dirty="0"/>
                  <a:t> for all</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solidFill>
                              <a:srgbClr val="C5050C"/>
                            </a:solidFill>
                            <a:latin typeface="Cambria Math" panose="02040503050406030204" pitchFamily="18" charset="0"/>
                          </a:rPr>
                          <m:t>𝑑</m:t>
                        </m:r>
                      </m:e>
                    </m:d>
                  </m:oMath>
                </a14:m>
                <a:r>
                  <a:rPr lang="en-US" sz="2000" dirty="0"/>
                  <a:t>.</a:t>
                </a:r>
              </a:p>
              <a:p>
                <a:pPr algn="l">
                  <a:spcAft>
                    <a:spcPts val="1200"/>
                  </a:spcAft>
                </a:pPr>
                <a:r>
                  <a:rPr lang="en-US" sz="2000" dirty="0"/>
                  <a:t>We call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oMath>
                </a14:m>
                <a:r>
                  <a:rPr lang="en-US" sz="2000" dirty="0"/>
                  <a:t> the </a:t>
                </a:r>
                <a:r>
                  <a:rPr lang="en-US" sz="2000" b="1" i="1" dirty="0"/>
                  <a:t>embedding space</a:t>
                </a:r>
                <a:r>
                  <a:rPr lang="en-US" sz="2000" dirty="0"/>
                  <a:t> and </a:t>
                </a:r>
                <a14:m>
                  <m:oMath xmlns:m="http://schemas.openxmlformats.org/officeDocument/2006/math">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r>
                          <a:rPr lang="en-US" sz="2000" i="1">
                            <a:solidFill>
                              <a:srgbClr val="1306BA"/>
                            </a:solidFill>
                            <a:latin typeface="Cambria Math" panose="02040503050406030204" pitchFamily="18" charset="0"/>
                          </a:rPr>
                          <m:t>𝑤</m:t>
                        </m:r>
                      </m:sub>
                    </m:sSub>
                  </m:oMath>
                </a14:m>
                <a:r>
                  <a:rPr lang="en-US" sz="2000" dirty="0"/>
                  <a:t> the </a:t>
                </a:r>
                <a:r>
                  <a:rPr lang="en-US" sz="2000" b="1" i="1" dirty="0"/>
                  <a:t>embedding vector</a:t>
                </a:r>
                <a:r>
                  <a:rPr lang="en-US" sz="2000" dirty="0"/>
                  <a:t> (or simply </a:t>
                </a:r>
                <a:r>
                  <a:rPr lang="en-US" sz="2000" b="1" i="1" dirty="0"/>
                  <a:t>embedding</a:t>
                </a:r>
                <a:r>
                  <a:rPr lang="en-US" sz="2000" dirty="0"/>
                  <a:t>) of word </a:t>
                </a:r>
                <a14:m>
                  <m:oMath xmlns:m="http://schemas.openxmlformats.org/officeDocument/2006/math">
                    <m:r>
                      <a:rPr lang="en-US" sz="2000" b="0" i="1" smtClean="0">
                        <a:solidFill>
                          <a:srgbClr val="1306BA"/>
                        </a:solidFill>
                        <a:latin typeface="Cambria Math" panose="02040503050406030204" pitchFamily="18" charset="0"/>
                      </a:rPr>
                      <m:t>𝑤</m:t>
                    </m:r>
                  </m:oMath>
                </a14:m>
                <a:r>
                  <a:rPr lang="en-US" sz="2000" dirty="0"/>
                  <a:t>.</a:t>
                </a:r>
                <a:endParaRPr lang="ar-AE" sz="2200" dirty="0">
                  <a:solidFill>
                    <a:schemeClr val="tx1"/>
                  </a:solidFill>
                </a:endParaRPr>
              </a:p>
            </p:txBody>
          </p:sp>
        </mc:Choice>
        <mc:Fallback xmlns="">
          <p:sp>
            <p:nvSpPr>
              <p:cNvPr id="2" name="Content Placeholder 2">
                <a:extLst>
                  <a:ext uri="{FF2B5EF4-FFF2-40B4-BE49-F238E27FC236}">
                    <a16:creationId xmlns:a16="http://schemas.microsoft.com/office/drawing/2014/main" id="{B14BCD59-3FB8-7455-1A8D-C3FC74732CA0}"/>
                  </a:ext>
                </a:extLst>
              </p:cNvPr>
              <p:cNvSpPr txBox="1">
                <a:spLocks noRot="1" noChangeAspect="1" noMove="1" noResize="1" noEditPoints="1" noAdjustHandles="1" noChangeArrowheads="1" noChangeShapeType="1" noTextEdit="1"/>
              </p:cNvSpPr>
              <p:nvPr/>
            </p:nvSpPr>
            <p:spPr>
              <a:xfrm>
                <a:off x="519189" y="973811"/>
                <a:ext cx="8787181" cy="3393089"/>
              </a:xfrm>
              <a:prstGeom prst="rect">
                <a:avLst/>
              </a:prstGeom>
              <a:blipFill>
                <a:blip r:embed="rId2"/>
                <a:stretch>
                  <a:fillRect l="-761" t="-1964" r="-622" b="-3750"/>
                </a:stretch>
              </a:blipFill>
              <a:ln w="25400">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550C56EA-77FC-BF8A-8F29-62CADA34572A}"/>
              </a:ext>
            </a:extLst>
          </p:cNvPr>
          <p:cNvSpPr txBox="1"/>
          <p:nvPr/>
        </p:nvSpPr>
        <p:spPr>
          <a:xfrm>
            <a:off x="9494378" y="1803289"/>
            <a:ext cx="2486826" cy="1569660"/>
          </a:xfrm>
          <a:prstGeom prst="rect">
            <a:avLst/>
          </a:prstGeom>
          <a:noFill/>
          <a:ln>
            <a:noFill/>
          </a:ln>
        </p:spPr>
        <p:txBody>
          <a:bodyPr wrap="square">
            <a:spAutoFit/>
          </a:bodyPr>
          <a:lstStyle/>
          <a:p>
            <a:r>
              <a:rPr lang="en-US" sz="1600" dirty="0"/>
              <a:t>A word embedding maps each word to a low-dimensional vector, where the location of each word in the embedding space reflects its meaning.</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78A039C-9480-F9A7-45AF-926325C858BB}"/>
                  </a:ext>
                </a:extLst>
              </p:cNvPr>
              <p:cNvSpPr/>
              <p:nvPr/>
            </p:nvSpPr>
            <p:spPr>
              <a:xfrm>
                <a:off x="519189" y="4705443"/>
                <a:ext cx="8787181" cy="1587614"/>
              </a:xfrm>
              <a:prstGeom prst="rect">
                <a:avLst/>
              </a:prstGeom>
              <a:ln w="25400">
                <a:solidFill>
                  <a:schemeClr val="tx1"/>
                </a:solidFill>
              </a:ln>
            </p:spPr>
            <p:txBody>
              <a:bodyPr wrap="square">
                <a:spAutoFit/>
              </a:bodyPr>
              <a:lstStyle/>
              <a:p>
                <a:r>
                  <a:rPr lang="en-US" sz="2000" b="1" i="1" dirty="0"/>
                  <a:t>Definition. </a:t>
                </a:r>
                <a:r>
                  <a:rPr lang="en-US" sz="2000" dirty="0"/>
                  <a:t>Let </a:t>
                </a:r>
                <a14:m>
                  <m:oMath xmlns:m="http://schemas.openxmlformats.org/officeDocument/2006/math">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𝒊</m:t>
                            </m:r>
                          </m:sub>
                        </m:sSub>
                      </m:sub>
                    </m:sSub>
                    <m:r>
                      <a:rPr lang="en-US" sz="2000" b="0" i="0" smtClean="0">
                        <a:solidFill>
                          <a:srgbClr val="1306BA"/>
                        </a:solidFill>
                        <a:latin typeface="Cambria Math" panose="02040503050406030204" pitchFamily="18" charset="0"/>
                      </a:rPr>
                      <m:t>,</m:t>
                    </m:r>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𝒋</m:t>
                            </m:r>
                          </m:sub>
                        </m:sSub>
                      </m:sub>
                    </m:sSub>
                    <m:r>
                      <a:rPr lang="en-US" sz="2000" b="0" i="0" smtClean="0">
                        <a:solidFill>
                          <a:schemeClr val="tx1"/>
                        </a:solidFill>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solidFill>
                              <a:srgbClr val="C5050C"/>
                            </a:solidFill>
                            <a:latin typeface="Cambria Math" panose="02040503050406030204" pitchFamily="18" charset="0"/>
                          </a:rPr>
                          <m:t>𝑑</m:t>
                        </m:r>
                      </m:sup>
                    </m:sSup>
                    <m:r>
                      <a:rPr lang="en-US" sz="2000" i="1">
                        <a:latin typeface="Cambria Math" panose="02040503050406030204" pitchFamily="18" charset="0"/>
                        <a:ea typeface="Cambria Math" panose="02040503050406030204" pitchFamily="18" charset="0"/>
                      </a:rPr>
                      <m:t> </m:t>
                    </m:r>
                  </m:oMath>
                </a14:m>
                <a:r>
                  <a:rPr lang="en-US" sz="2000" dirty="0"/>
                  <a:t>be the embedding vectors for words </a:t>
                </a:r>
                <a14:m>
                  <m:oMath xmlns:m="http://schemas.openxmlformats.org/officeDocument/2006/math">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smtClean="0">
                            <a:solidFill>
                              <a:schemeClr val="tx1"/>
                            </a:solidFill>
                            <a:latin typeface="Cambria Math" panose="02040503050406030204" pitchFamily="18" charset="0"/>
                          </a:rPr>
                          <m:t>𝒊</m:t>
                        </m:r>
                      </m:sub>
                    </m:sSub>
                    <m:r>
                      <a:rPr lang="en-US" sz="2000" b="1" i="1">
                        <a:solidFill>
                          <a:srgbClr val="1306BA"/>
                        </a:solidFill>
                        <a:latin typeface="Cambria Math" panose="02040503050406030204" pitchFamily="18" charset="0"/>
                      </a:rPr>
                      <m:t> </m:t>
                    </m:r>
                    <m:r>
                      <a:rPr lang="en-US" sz="2000" b="1" i="1" smtClean="0">
                        <a:solidFill>
                          <a:srgbClr val="1306BA"/>
                        </a:solidFill>
                        <a:latin typeface="Cambria Math" panose="02040503050406030204" pitchFamily="18" charset="0"/>
                      </a:rPr>
                      <m:t>,</m:t>
                    </m:r>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smtClean="0">
                            <a:solidFill>
                              <a:schemeClr val="tx1"/>
                            </a:solidFill>
                            <a:latin typeface="Cambria Math" panose="02040503050406030204" pitchFamily="18" charset="0"/>
                          </a:rPr>
                          <m:t>𝒋</m:t>
                        </m:r>
                      </m:sub>
                    </m:sSub>
                    <m:r>
                      <a:rPr lang="en-US" sz="2000" b="0" i="0"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𝑉</m:t>
                    </m:r>
                  </m:oMath>
                </a14:m>
                <a:r>
                  <a:rPr lang="en-US" sz="2000" dirty="0"/>
                  <a:t>. The </a:t>
                </a:r>
                <a:r>
                  <a:rPr lang="en-US" sz="2000" b="1" i="1" dirty="0"/>
                  <a:t>cosine similarity</a:t>
                </a:r>
                <a:r>
                  <a:rPr lang="en-US" sz="2000" dirty="0"/>
                  <a:t> between </a:t>
                </a:r>
                <a14:m>
                  <m:oMath xmlns:m="http://schemas.openxmlformats.org/officeDocument/2006/math">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𝒊</m:t>
                        </m:r>
                      </m:sub>
                    </m:sSub>
                  </m:oMath>
                </a14:m>
                <a:r>
                  <a:rPr lang="en-US" sz="2000" dirty="0"/>
                  <a:t> and </a:t>
                </a:r>
                <a14:m>
                  <m:oMath xmlns:m="http://schemas.openxmlformats.org/officeDocument/2006/math">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𝒋</m:t>
                        </m:r>
                      </m:sub>
                    </m:sSub>
                  </m:oMath>
                </a14:m>
                <a:r>
                  <a:rPr lang="en-US" sz="2000" dirty="0"/>
                  <a:t> is defined as:</a:t>
                </a:r>
              </a:p>
              <a:p>
                <a:pPr/>
                <a14:m>
                  <m:oMathPara xmlns:m="http://schemas.openxmlformats.org/officeDocument/2006/math">
                    <m:oMathParaPr>
                      <m:jc m:val="center"/>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r>
                            <m:rPr>
                              <m:sty m:val="p"/>
                            </m:rPr>
                            <a:rPr lang="en-US" sz="2000" b="0" i="0" smtClean="0">
                              <a:latin typeface="Cambria Math" panose="02040503050406030204" pitchFamily="18" charset="0"/>
                            </a:rPr>
                            <m:t>θ</m:t>
                          </m:r>
                        </m:e>
                      </m:func>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𝒊</m:t>
                                  </m:r>
                                </m:sub>
                              </m:sSub>
                            </m:sub>
                          </m:sSub>
                          <m:r>
                            <a:rPr lang="en-US" sz="2000" b="1" i="1" dirty="0"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a:latin typeface="Cambria Math" panose="02040503050406030204" pitchFamily="18" charset="0"/>
                                    </a:rPr>
                                    <m:t>𝒋</m:t>
                                  </m:r>
                                </m:sub>
                              </m:sSub>
                            </m:sub>
                          </m:sSub>
                        </m:num>
                        <m:den>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smtClean="0">
                                          <a:solidFill>
                                            <a:schemeClr val="tx1"/>
                                          </a:solidFill>
                                          <a:latin typeface="Cambria Math" panose="02040503050406030204" pitchFamily="18" charset="0"/>
                                        </a:rPr>
                                        <m:t>𝒊</m:t>
                                      </m:r>
                                    </m:sub>
                                  </m:sSub>
                                </m:sub>
                              </m:sSub>
                            </m:e>
                          </m:d>
                          <m:r>
                            <a:rPr lang="en-US" sz="2000" b="1" i="1" dirty="0">
                              <a:latin typeface="Cambria Math" panose="02040503050406030204" pitchFamily="18" charset="0"/>
                            </a:rPr>
                            <m:t>⋅</m:t>
                          </m:r>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a:solidFill>
                                        <a:srgbClr val="00B0F0"/>
                                      </a:solidFill>
                                      <a:latin typeface="Cambria Math" panose="02040503050406030204" pitchFamily="18" charset="0"/>
                                    </a:rPr>
                                    <m:t>𝐞</m:t>
                                  </m:r>
                                </m:e>
                                <m:sub>
                                  <m:sSub>
                                    <m:sSubPr>
                                      <m:ctrlPr>
                                        <a:rPr lang="en-US" sz="2000" b="1" i="1">
                                          <a:solidFill>
                                            <a:srgbClr val="1306BA"/>
                                          </a:solidFill>
                                          <a:latin typeface="Cambria Math" panose="02040503050406030204" pitchFamily="18" charset="0"/>
                                        </a:rPr>
                                      </m:ctrlPr>
                                    </m:sSubPr>
                                    <m:e>
                                      <m:r>
                                        <a:rPr lang="en-US" sz="2000" i="1">
                                          <a:solidFill>
                                            <a:srgbClr val="1306BA"/>
                                          </a:solidFill>
                                          <a:latin typeface="Cambria Math" panose="02040503050406030204" pitchFamily="18" charset="0"/>
                                        </a:rPr>
                                        <m:t>𝑤</m:t>
                                      </m:r>
                                    </m:e>
                                    <m:sub>
                                      <m:r>
                                        <a:rPr lang="en-US" sz="2000" b="1" i="1" smtClean="0">
                                          <a:solidFill>
                                            <a:schemeClr val="tx1"/>
                                          </a:solidFill>
                                          <a:latin typeface="Cambria Math" panose="02040503050406030204" pitchFamily="18" charset="0"/>
                                        </a:rPr>
                                        <m:t>𝒋</m:t>
                                      </m:r>
                                    </m:sub>
                                  </m:sSub>
                                </m:sub>
                              </m:sSub>
                            </m:e>
                          </m:d>
                        </m:den>
                      </m:f>
                    </m:oMath>
                  </m:oMathPara>
                </a14:m>
                <a:endParaRPr lang="en-US" sz="2000" dirty="0"/>
              </a:p>
            </p:txBody>
          </p:sp>
        </mc:Choice>
        <mc:Fallback xmlns="">
          <p:sp>
            <p:nvSpPr>
              <p:cNvPr id="6" name="Rectangle 5">
                <a:extLst>
                  <a:ext uri="{FF2B5EF4-FFF2-40B4-BE49-F238E27FC236}">
                    <a16:creationId xmlns:a16="http://schemas.microsoft.com/office/drawing/2014/main" id="{378A039C-9480-F9A7-45AF-926325C858BB}"/>
                  </a:ext>
                </a:extLst>
              </p:cNvPr>
              <p:cNvSpPr>
                <a:spLocks noRot="1" noChangeAspect="1" noMove="1" noResize="1" noEditPoints="1" noAdjustHandles="1" noChangeArrowheads="1" noChangeShapeType="1" noTextEdit="1"/>
              </p:cNvSpPr>
              <p:nvPr/>
            </p:nvSpPr>
            <p:spPr>
              <a:xfrm>
                <a:off x="519189" y="4705443"/>
                <a:ext cx="8787181" cy="1587614"/>
              </a:xfrm>
              <a:prstGeom prst="rect">
                <a:avLst/>
              </a:prstGeom>
              <a:blipFill>
                <a:blip r:embed="rId3"/>
                <a:stretch>
                  <a:fillRect l="-553" t="-1136"/>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9F8EEB0-6D03-7E8F-74F8-011873489F1D}"/>
                  </a:ext>
                </a:extLst>
              </p:cNvPr>
              <p:cNvSpPr/>
              <p:nvPr/>
            </p:nvSpPr>
            <p:spPr>
              <a:xfrm>
                <a:off x="879184" y="7720765"/>
                <a:ext cx="10534130" cy="769441"/>
              </a:xfrm>
              <a:prstGeom prst="rect">
                <a:avLst/>
              </a:prstGeom>
            </p:spPr>
            <p:txBody>
              <a:bodyPr wrap="square">
                <a:spAutoFit/>
              </a:bodyPr>
              <a:lstStyle/>
              <a:p>
                <a:r>
                  <a:rPr lang="en-US" sz="2200" b="0" i="0" dirty="0">
                    <a:solidFill>
                      <a:srgbClr val="202124"/>
                    </a:solidFill>
                    <a:effectLst/>
                  </a:rPr>
                  <a:t>Similarity ranges from:</a:t>
                </a:r>
              </a:p>
              <a:p>
                <a:pPr algn="ctr"/>
                <a:r>
                  <a:rPr lang="en-US" sz="2200" b="0" i="0" dirty="0">
                    <a:solidFill>
                      <a:srgbClr val="202124"/>
                    </a:solidFill>
                    <a:effectLst/>
                  </a:rPr>
                  <a:t> </a:t>
                </a:r>
                <a14:m>
                  <m:oMath xmlns:m="http://schemas.openxmlformats.org/officeDocument/2006/math">
                    <m:r>
                      <a:rPr lang="en-US" sz="2200" b="0" i="1" dirty="0" smtClean="0">
                        <a:solidFill>
                          <a:srgbClr val="202124"/>
                        </a:solidFill>
                        <a:effectLst/>
                        <a:latin typeface="Cambria Math" panose="02040503050406030204" pitchFamily="18" charset="0"/>
                      </a:rPr>
                      <m:t>−</m:t>
                    </m:r>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opposite,		</a:t>
                </a:r>
                <a14:m>
                  <m:oMath xmlns:m="http://schemas.openxmlformats.org/officeDocument/2006/math">
                    <m:r>
                      <a:rPr lang="en-US" sz="2200" b="0" i="1" dirty="0" smtClean="0">
                        <a:solidFill>
                          <a:srgbClr val="202124"/>
                        </a:solidFill>
                        <a:effectLst/>
                        <a:latin typeface="Cambria Math" panose="02040503050406030204" pitchFamily="18" charset="0"/>
                      </a:rPr>
                      <m:t>0</m:t>
                    </m:r>
                  </m:oMath>
                </a14:m>
                <a:r>
                  <a:rPr lang="en-US" sz="2200" b="0" i="0" dirty="0">
                    <a:solidFill>
                      <a:srgbClr val="202124"/>
                    </a:solidFill>
                    <a:effectLst/>
                  </a:rPr>
                  <a:t>: orthogonality,		</a:t>
                </a:r>
                <a14:m>
                  <m:oMath xmlns:m="http://schemas.openxmlformats.org/officeDocument/2006/math">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a:t>
                </a:r>
                <a:r>
                  <a:rPr lang="en-US" sz="2200" b="0" i="0">
                    <a:solidFill>
                      <a:srgbClr val="202124"/>
                    </a:solidFill>
                    <a:effectLst/>
                  </a:rPr>
                  <a:t>the same</a:t>
                </a:r>
                <a:r>
                  <a:rPr lang="en-US" sz="2200" dirty="0">
                    <a:solidFill>
                      <a:srgbClr val="202124"/>
                    </a:solidFill>
                  </a:rPr>
                  <a:t>.</a:t>
                </a:r>
              </a:p>
            </p:txBody>
          </p:sp>
        </mc:Choice>
        <mc:Fallback xmlns="">
          <p:sp>
            <p:nvSpPr>
              <p:cNvPr id="7" name="Rectangle 6">
                <a:extLst>
                  <a:ext uri="{FF2B5EF4-FFF2-40B4-BE49-F238E27FC236}">
                    <a16:creationId xmlns:a16="http://schemas.microsoft.com/office/drawing/2014/main" id="{D9F8EEB0-6D03-7E8F-74F8-011873489F1D}"/>
                  </a:ext>
                </a:extLst>
              </p:cNvPr>
              <p:cNvSpPr>
                <a:spLocks noRot="1" noChangeAspect="1" noMove="1" noResize="1" noEditPoints="1" noAdjustHandles="1" noChangeArrowheads="1" noChangeShapeType="1" noTextEdit="1"/>
              </p:cNvSpPr>
              <p:nvPr/>
            </p:nvSpPr>
            <p:spPr>
              <a:xfrm>
                <a:off x="879184" y="7720765"/>
                <a:ext cx="10534130" cy="769441"/>
              </a:xfrm>
              <a:prstGeom prst="rect">
                <a:avLst/>
              </a:prstGeom>
              <a:blipFill>
                <a:blip r:embed="rId4"/>
                <a:stretch>
                  <a:fillRect l="-752" t="-5556" b="-150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21FF522-8A85-EEA9-D9F5-D4D8792C2FF5}"/>
              </a:ext>
            </a:extLst>
          </p:cNvPr>
          <p:cNvSpPr txBox="1"/>
          <p:nvPr/>
        </p:nvSpPr>
        <p:spPr>
          <a:xfrm>
            <a:off x="9562745" y="3892716"/>
            <a:ext cx="2358638" cy="1815882"/>
          </a:xfrm>
          <a:prstGeom prst="rect">
            <a:avLst/>
          </a:prstGeom>
          <a:noFill/>
          <a:ln>
            <a:noFill/>
          </a:ln>
        </p:spPr>
        <p:txBody>
          <a:bodyPr wrap="square">
            <a:spAutoFit/>
          </a:bodyPr>
          <a:lstStyle/>
          <a:p>
            <a:r>
              <a:rPr lang="en-US" sz="1600" dirty="0"/>
              <a:t>Cosine similarity measures the angle between two vectors; values near 1 indicating similar directions and values near 0 indicating orthogonal vectors.</a:t>
            </a:r>
          </a:p>
        </p:txBody>
      </p:sp>
      <p:pic>
        <p:nvPicPr>
          <p:cNvPr id="5122" name="Picture 2" descr="Cosine distance and cosine similarity | by Milana ...">
            <a:extLst>
              <a:ext uri="{FF2B5EF4-FFF2-40B4-BE49-F238E27FC236}">
                <a16:creationId xmlns:a16="http://schemas.microsoft.com/office/drawing/2014/main" id="{0757E58C-F90D-06CD-37EC-8D78DD322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80" t="7094" r="8262" b="23342"/>
          <a:stretch>
            <a:fillRect/>
          </a:stretch>
        </p:blipFill>
        <p:spPr bwMode="auto">
          <a:xfrm>
            <a:off x="9443736" y="5727438"/>
            <a:ext cx="2588109" cy="90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75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823C-4DC3-A031-6CC1-6968778C2FC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4DA0CA9-D624-EEE1-9BE8-94C3E0907FE2}"/>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latin typeface="+mn-lt"/>
              </a:rPr>
              <a:t>Defining Context with Windows</a:t>
            </a:r>
          </a:p>
        </p:txBody>
      </p:sp>
      <p:sp>
        <p:nvSpPr>
          <p:cNvPr id="10" name="TextBox 9">
            <a:extLst>
              <a:ext uri="{FF2B5EF4-FFF2-40B4-BE49-F238E27FC236}">
                <a16:creationId xmlns:a16="http://schemas.microsoft.com/office/drawing/2014/main" id="{D52CCA6D-CC40-B4C9-111D-7C2FCB37EA13}"/>
              </a:ext>
            </a:extLst>
          </p:cNvPr>
          <p:cNvSpPr txBox="1"/>
          <p:nvPr/>
        </p:nvSpPr>
        <p:spPr>
          <a:xfrm>
            <a:off x="879184" y="1053416"/>
            <a:ext cx="7455612" cy="369332"/>
          </a:xfrm>
          <a:prstGeom prst="rect">
            <a:avLst/>
          </a:prstGeom>
          <a:noFill/>
          <a:ln>
            <a:noFill/>
          </a:ln>
        </p:spPr>
        <p:txBody>
          <a:bodyPr wrap="square">
            <a:spAutoFit/>
          </a:bodyPr>
          <a:lstStyle/>
          <a:p>
            <a:r>
              <a:rPr lang="en-US" dirty="0"/>
              <a:t>The idea is that </a:t>
            </a:r>
            <a:r>
              <a:rPr lang="en-US" b="1" i="1" dirty="0"/>
              <a:t>context</a:t>
            </a:r>
            <a:r>
              <a:rPr lang="en-US" dirty="0"/>
              <a:t> equates to “words that appear nearby in a sentence”.</a:t>
            </a:r>
          </a:p>
        </p:txBody>
      </p:sp>
      <p:sp>
        <p:nvSpPr>
          <p:cNvPr id="11" name="TextBox 10">
            <a:extLst>
              <a:ext uri="{FF2B5EF4-FFF2-40B4-BE49-F238E27FC236}">
                <a16:creationId xmlns:a16="http://schemas.microsoft.com/office/drawing/2014/main" id="{E92168CB-F4D0-CC91-87EF-9961D45365BA}"/>
              </a:ext>
            </a:extLst>
          </p:cNvPr>
          <p:cNvSpPr txBox="1"/>
          <p:nvPr/>
        </p:nvSpPr>
        <p:spPr>
          <a:xfrm>
            <a:off x="3844990" y="1741588"/>
            <a:ext cx="4502020" cy="369332"/>
          </a:xfrm>
          <a:prstGeom prst="rect">
            <a:avLst/>
          </a:prstGeom>
          <a:noFill/>
          <a:ln>
            <a:noFill/>
          </a:ln>
        </p:spPr>
        <p:txBody>
          <a:bodyPr wrap="square">
            <a:spAutoFit/>
          </a:bodyPr>
          <a:lstStyle/>
          <a:p>
            <a:r>
              <a:rPr lang="en-US" dirty="0">
                <a:solidFill>
                  <a:srgbClr val="1306BA"/>
                </a:solidFill>
              </a:rPr>
              <a:t>The</a:t>
            </a:r>
            <a:r>
              <a:rPr lang="en-US" dirty="0"/>
              <a:t> </a:t>
            </a:r>
            <a:r>
              <a:rPr lang="en-US" dirty="0">
                <a:solidFill>
                  <a:srgbClr val="00B050"/>
                </a:solidFill>
              </a:rPr>
              <a:t>quick</a:t>
            </a:r>
            <a:r>
              <a:rPr lang="en-US" dirty="0"/>
              <a:t> </a:t>
            </a:r>
            <a:r>
              <a:rPr lang="en-US" dirty="0">
                <a:solidFill>
                  <a:srgbClr val="C5050C"/>
                </a:solidFill>
              </a:rPr>
              <a:t>brown</a:t>
            </a:r>
            <a:r>
              <a:rPr lang="en-US" dirty="0"/>
              <a:t> </a:t>
            </a:r>
            <a:r>
              <a:rPr lang="en-US" dirty="0">
                <a:solidFill>
                  <a:srgbClr val="00B0F0"/>
                </a:solidFill>
              </a:rPr>
              <a:t>fox</a:t>
            </a:r>
            <a:r>
              <a:rPr lang="en-US" dirty="0"/>
              <a:t> </a:t>
            </a:r>
            <a:r>
              <a:rPr lang="en-US" dirty="0">
                <a:solidFill>
                  <a:srgbClr val="C5050C"/>
                </a:solidFill>
              </a:rPr>
              <a:t>jumps</a:t>
            </a:r>
            <a:r>
              <a:rPr lang="en-US" dirty="0"/>
              <a:t> </a:t>
            </a:r>
            <a:r>
              <a:rPr lang="en-US" dirty="0">
                <a:solidFill>
                  <a:srgbClr val="00B050"/>
                </a:solidFill>
              </a:rPr>
              <a:t>over</a:t>
            </a:r>
            <a:r>
              <a:rPr lang="en-US" dirty="0"/>
              <a:t> </a:t>
            </a:r>
            <a:r>
              <a:rPr lang="en-US" dirty="0">
                <a:solidFill>
                  <a:srgbClr val="1306BA"/>
                </a:solidFill>
              </a:rPr>
              <a:t>the</a:t>
            </a:r>
            <a:r>
              <a:rPr lang="en-US" dirty="0"/>
              <a:t> lazy dog.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E4572B-2162-80D9-FDBE-ED448325C217}"/>
                  </a:ext>
                </a:extLst>
              </p:cNvPr>
              <p:cNvSpPr txBox="1"/>
              <p:nvPr/>
            </p:nvSpPr>
            <p:spPr>
              <a:xfrm>
                <a:off x="879184" y="2602897"/>
                <a:ext cx="7170307" cy="369332"/>
              </a:xfrm>
              <a:prstGeom prst="rect">
                <a:avLst/>
              </a:prstGeom>
              <a:noFill/>
              <a:ln>
                <a:noFill/>
              </a:ln>
            </p:spPr>
            <p:txBody>
              <a:bodyPr wrap="square">
                <a:spAutoFit/>
              </a:bodyPr>
              <a:lstStyle/>
              <a:p>
                <a:r>
                  <a:rPr lang="en-US" dirty="0"/>
                  <a:t>Consider the word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𝑤</m:t>
                        </m:r>
                      </m:e>
                      <m:sub>
                        <m:r>
                          <m:rPr>
                            <m:sty m:val="p"/>
                          </m:rPr>
                          <a:rPr lang="en-US" b="0" i="0" dirty="0" smtClean="0">
                            <a:solidFill>
                              <a:schemeClr val="tx1"/>
                            </a:solidFill>
                            <a:latin typeface="Cambria Math" panose="02040503050406030204" pitchFamily="18" charset="0"/>
                          </a:rPr>
                          <m:t>t</m:t>
                        </m:r>
                      </m:sub>
                    </m:sSub>
                    <m:r>
                      <a:rPr lang="en-US" b="0" i="0" dirty="0" smtClean="0">
                        <a:solidFill>
                          <a:schemeClr val="tx1"/>
                        </a:solidFill>
                        <a:latin typeface="Cambria Math" panose="02040503050406030204" pitchFamily="18" charset="0"/>
                      </a:rPr>
                      <m:t>=</m:t>
                    </m:r>
                    <m:r>
                      <m:rPr>
                        <m:sty m:val="p"/>
                      </m:rPr>
                      <a:rPr lang="en-US" i="0" dirty="0" smtClean="0">
                        <a:solidFill>
                          <a:srgbClr val="00B0F0"/>
                        </a:solidFill>
                        <a:latin typeface="Cambria Math" panose="02040503050406030204" pitchFamily="18" charset="0"/>
                      </a:rPr>
                      <m:t>fox</m:t>
                    </m:r>
                  </m:oMath>
                </a14:m>
                <a:r>
                  <a:rPr lang="en-US" dirty="0"/>
                  <a:t>; we will refer to this word as the </a:t>
                </a:r>
                <a:r>
                  <a:rPr lang="en-US" b="1" i="1" dirty="0"/>
                  <a:t>center</a:t>
                </a:r>
                <a:r>
                  <a:rPr lang="en-US" dirty="0"/>
                  <a:t> word. </a:t>
                </a:r>
              </a:p>
            </p:txBody>
          </p:sp>
        </mc:Choice>
        <mc:Fallback xmlns="">
          <p:sp>
            <p:nvSpPr>
              <p:cNvPr id="12" name="TextBox 11">
                <a:extLst>
                  <a:ext uri="{FF2B5EF4-FFF2-40B4-BE49-F238E27FC236}">
                    <a16:creationId xmlns:a16="http://schemas.microsoft.com/office/drawing/2014/main" id="{B8E4572B-2162-80D9-FDBE-ED448325C217}"/>
                  </a:ext>
                </a:extLst>
              </p:cNvPr>
              <p:cNvSpPr txBox="1">
                <a:spLocks noRot="1" noChangeAspect="1" noMove="1" noResize="1" noEditPoints="1" noAdjustHandles="1" noChangeArrowheads="1" noChangeShapeType="1" noTextEdit="1"/>
              </p:cNvSpPr>
              <p:nvPr/>
            </p:nvSpPr>
            <p:spPr>
              <a:xfrm>
                <a:off x="879184" y="2602897"/>
                <a:ext cx="7170307" cy="369332"/>
              </a:xfrm>
              <a:prstGeom prst="rect">
                <a:avLst/>
              </a:prstGeom>
              <a:blipFill>
                <a:blip r:embed="rId2"/>
                <a:stretch>
                  <a:fillRect l="-680" t="-9836" r="-85" b="-24590"/>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5F7F8973-788E-CC92-477D-EDDB90211949}"/>
              </a:ext>
            </a:extLst>
          </p:cNvPr>
          <p:cNvSpPr txBox="1"/>
          <p:nvPr/>
        </p:nvSpPr>
        <p:spPr>
          <a:xfrm>
            <a:off x="1816436" y="3464206"/>
            <a:ext cx="1509392" cy="369332"/>
          </a:xfrm>
          <a:prstGeom prst="rect">
            <a:avLst/>
          </a:prstGeom>
          <a:noFill/>
          <a:ln>
            <a:noFill/>
          </a:ln>
        </p:spPr>
        <p:txBody>
          <a:bodyPr wrap="square">
            <a:spAutoFit/>
          </a:bodyPr>
          <a:lstStyle/>
          <a:p>
            <a:r>
              <a:rPr lang="en-US" dirty="0"/>
              <a:t>Window Size</a:t>
            </a:r>
          </a:p>
        </p:txBody>
      </p:sp>
      <p:sp>
        <p:nvSpPr>
          <p:cNvPr id="16" name="TextBox 15">
            <a:extLst>
              <a:ext uri="{FF2B5EF4-FFF2-40B4-BE49-F238E27FC236}">
                <a16:creationId xmlns:a16="http://schemas.microsoft.com/office/drawing/2014/main" id="{A7CFF5A4-4E69-83AE-EC39-A54FDA5624F3}"/>
              </a:ext>
            </a:extLst>
          </p:cNvPr>
          <p:cNvSpPr txBox="1"/>
          <p:nvPr/>
        </p:nvSpPr>
        <p:spPr>
          <a:xfrm>
            <a:off x="4122667" y="3464206"/>
            <a:ext cx="1509392" cy="369332"/>
          </a:xfrm>
          <a:prstGeom prst="rect">
            <a:avLst/>
          </a:prstGeom>
          <a:noFill/>
          <a:ln>
            <a:noFill/>
          </a:ln>
        </p:spPr>
        <p:txBody>
          <a:bodyPr wrap="square">
            <a:spAutoFit/>
          </a:bodyPr>
          <a:lstStyle/>
          <a:p>
            <a:r>
              <a:rPr lang="en-US" dirty="0"/>
              <a:t>Context</a:t>
            </a:r>
          </a:p>
        </p:txBody>
      </p:sp>
      <p:sp>
        <p:nvSpPr>
          <p:cNvPr id="17" name="TextBox 16">
            <a:extLst>
              <a:ext uri="{FF2B5EF4-FFF2-40B4-BE49-F238E27FC236}">
                <a16:creationId xmlns:a16="http://schemas.microsoft.com/office/drawing/2014/main" id="{DDF46CD9-19CC-C38B-66CF-4F2887CB6C24}"/>
              </a:ext>
            </a:extLst>
          </p:cNvPr>
          <p:cNvSpPr txBox="1"/>
          <p:nvPr/>
        </p:nvSpPr>
        <p:spPr>
          <a:xfrm>
            <a:off x="2419293" y="3994806"/>
            <a:ext cx="303677" cy="369332"/>
          </a:xfrm>
          <a:prstGeom prst="rect">
            <a:avLst/>
          </a:prstGeom>
          <a:noFill/>
          <a:ln>
            <a:noFill/>
          </a:ln>
        </p:spPr>
        <p:txBody>
          <a:bodyPr wrap="square">
            <a:spAutoFit/>
          </a:bodyPr>
          <a:lstStyle/>
          <a:p>
            <a:r>
              <a:rPr lang="en-US" dirty="0"/>
              <a:t>2</a:t>
            </a:r>
          </a:p>
        </p:txBody>
      </p:sp>
      <p:sp>
        <p:nvSpPr>
          <p:cNvPr id="18" name="TextBox 17">
            <a:extLst>
              <a:ext uri="{FF2B5EF4-FFF2-40B4-BE49-F238E27FC236}">
                <a16:creationId xmlns:a16="http://schemas.microsoft.com/office/drawing/2014/main" id="{FBB67A5D-5861-16B8-B668-FDCBB5B0BEDD}"/>
              </a:ext>
            </a:extLst>
          </p:cNvPr>
          <p:cNvSpPr txBox="1"/>
          <p:nvPr/>
        </p:nvSpPr>
        <p:spPr>
          <a:xfrm>
            <a:off x="2419293" y="4710072"/>
            <a:ext cx="303677" cy="369332"/>
          </a:xfrm>
          <a:prstGeom prst="rect">
            <a:avLst/>
          </a:prstGeom>
          <a:noFill/>
          <a:ln>
            <a:noFill/>
          </a:ln>
        </p:spPr>
        <p:txBody>
          <a:bodyPr wrap="square">
            <a:spAutoFit/>
          </a:bodyPr>
          <a:lstStyle/>
          <a:p>
            <a:r>
              <a:rPr lang="en-US" dirty="0"/>
              <a:t>3</a:t>
            </a:r>
          </a:p>
        </p:txBody>
      </p:sp>
      <p:sp>
        <p:nvSpPr>
          <p:cNvPr id="19" name="TextBox 18">
            <a:extLst>
              <a:ext uri="{FF2B5EF4-FFF2-40B4-BE49-F238E27FC236}">
                <a16:creationId xmlns:a16="http://schemas.microsoft.com/office/drawing/2014/main" id="{EE8E4610-148C-471B-5339-607B81C99CC0}"/>
              </a:ext>
            </a:extLst>
          </p:cNvPr>
          <p:cNvSpPr txBox="1"/>
          <p:nvPr/>
        </p:nvSpPr>
        <p:spPr>
          <a:xfrm>
            <a:off x="3911077" y="3994806"/>
            <a:ext cx="1720982" cy="369332"/>
          </a:xfrm>
          <a:prstGeom prst="rect">
            <a:avLst/>
          </a:prstGeom>
          <a:noFill/>
          <a:ln>
            <a:noFill/>
          </a:ln>
        </p:spPr>
        <p:txBody>
          <a:bodyPr wrap="square">
            <a:spAutoFit/>
          </a:bodyPr>
          <a:lstStyle/>
          <a:p>
            <a:r>
              <a:rPr lang="en-US" dirty="0"/>
              <a:t>{ </a:t>
            </a:r>
            <a:r>
              <a:rPr lang="en-US" dirty="0">
                <a:solidFill>
                  <a:srgbClr val="C5050C"/>
                </a:solidFill>
              </a:rPr>
              <a:t>brown</a:t>
            </a:r>
            <a:r>
              <a:rPr lang="en-US" dirty="0"/>
              <a:t>, </a:t>
            </a:r>
            <a:r>
              <a:rPr lang="en-US" dirty="0">
                <a:solidFill>
                  <a:srgbClr val="C5050C"/>
                </a:solidFill>
              </a:rPr>
              <a:t>jumps</a:t>
            </a:r>
            <a:r>
              <a:rPr lang="en-US" dirty="0"/>
              <a:t> }</a:t>
            </a:r>
          </a:p>
        </p:txBody>
      </p:sp>
      <p:sp>
        <p:nvSpPr>
          <p:cNvPr id="21" name="TextBox 20">
            <a:extLst>
              <a:ext uri="{FF2B5EF4-FFF2-40B4-BE49-F238E27FC236}">
                <a16:creationId xmlns:a16="http://schemas.microsoft.com/office/drawing/2014/main" id="{A3ABC6F6-1265-F23A-8D0D-E675346DB365}"/>
              </a:ext>
            </a:extLst>
          </p:cNvPr>
          <p:cNvSpPr txBox="1"/>
          <p:nvPr/>
        </p:nvSpPr>
        <p:spPr>
          <a:xfrm>
            <a:off x="3911076" y="4710072"/>
            <a:ext cx="2878141" cy="369332"/>
          </a:xfrm>
          <a:prstGeom prst="rect">
            <a:avLst/>
          </a:prstGeom>
          <a:noFill/>
          <a:ln>
            <a:noFill/>
          </a:ln>
        </p:spPr>
        <p:txBody>
          <a:bodyPr wrap="square">
            <a:spAutoFit/>
          </a:bodyPr>
          <a:lstStyle/>
          <a:p>
            <a:r>
              <a:rPr lang="en-US" dirty="0"/>
              <a:t>{ </a:t>
            </a:r>
            <a:r>
              <a:rPr lang="en-US" dirty="0">
                <a:solidFill>
                  <a:srgbClr val="00B050"/>
                </a:solidFill>
              </a:rPr>
              <a:t>quick</a:t>
            </a:r>
            <a:r>
              <a:rPr lang="en-US" dirty="0"/>
              <a:t>, </a:t>
            </a:r>
            <a:r>
              <a:rPr lang="en-US" dirty="0">
                <a:solidFill>
                  <a:srgbClr val="C5050C"/>
                </a:solidFill>
              </a:rPr>
              <a:t>brown</a:t>
            </a:r>
            <a:r>
              <a:rPr lang="en-US" dirty="0"/>
              <a:t>, </a:t>
            </a:r>
            <a:r>
              <a:rPr lang="en-US" dirty="0">
                <a:solidFill>
                  <a:srgbClr val="C5050C"/>
                </a:solidFill>
              </a:rPr>
              <a:t>jumps</a:t>
            </a:r>
            <a:r>
              <a:rPr lang="en-US" dirty="0"/>
              <a:t>, </a:t>
            </a:r>
            <a:r>
              <a:rPr lang="en-US" dirty="0">
                <a:solidFill>
                  <a:srgbClr val="00B050"/>
                </a:solidFill>
              </a:rPr>
              <a:t>over</a:t>
            </a:r>
            <a:r>
              <a:rPr lang="en-US" dirty="0"/>
              <a:t> }</a:t>
            </a:r>
          </a:p>
        </p:txBody>
      </p:sp>
      <p:sp>
        <p:nvSpPr>
          <p:cNvPr id="22" name="TextBox 21">
            <a:extLst>
              <a:ext uri="{FF2B5EF4-FFF2-40B4-BE49-F238E27FC236}">
                <a16:creationId xmlns:a16="http://schemas.microsoft.com/office/drawing/2014/main" id="{6749FDDE-5C21-A371-53CC-CABD656D56E7}"/>
              </a:ext>
            </a:extLst>
          </p:cNvPr>
          <p:cNvSpPr txBox="1"/>
          <p:nvPr/>
        </p:nvSpPr>
        <p:spPr>
          <a:xfrm>
            <a:off x="2419293" y="5401940"/>
            <a:ext cx="303677" cy="369332"/>
          </a:xfrm>
          <a:prstGeom prst="rect">
            <a:avLst/>
          </a:prstGeom>
          <a:noFill/>
          <a:ln>
            <a:noFill/>
          </a:ln>
        </p:spPr>
        <p:txBody>
          <a:bodyPr wrap="square">
            <a:spAutoFit/>
          </a:bodyPr>
          <a:lstStyle/>
          <a:p>
            <a:r>
              <a:rPr lang="en-US" dirty="0"/>
              <a:t>4</a:t>
            </a:r>
          </a:p>
        </p:txBody>
      </p:sp>
      <p:sp>
        <p:nvSpPr>
          <p:cNvPr id="23" name="TextBox 22">
            <a:extLst>
              <a:ext uri="{FF2B5EF4-FFF2-40B4-BE49-F238E27FC236}">
                <a16:creationId xmlns:a16="http://schemas.microsoft.com/office/drawing/2014/main" id="{1BE7B839-59D8-5AAE-7708-0C07ABABF18B}"/>
              </a:ext>
            </a:extLst>
          </p:cNvPr>
          <p:cNvSpPr txBox="1"/>
          <p:nvPr/>
        </p:nvSpPr>
        <p:spPr>
          <a:xfrm>
            <a:off x="3911076" y="5401940"/>
            <a:ext cx="3697551" cy="369332"/>
          </a:xfrm>
          <a:prstGeom prst="rect">
            <a:avLst/>
          </a:prstGeom>
          <a:noFill/>
          <a:ln>
            <a:noFill/>
          </a:ln>
        </p:spPr>
        <p:txBody>
          <a:bodyPr wrap="square">
            <a:spAutoFit/>
          </a:bodyPr>
          <a:lstStyle/>
          <a:p>
            <a:r>
              <a:rPr lang="en-US" dirty="0"/>
              <a:t>{ </a:t>
            </a:r>
            <a:r>
              <a:rPr lang="en-US" dirty="0">
                <a:solidFill>
                  <a:srgbClr val="1306BA"/>
                </a:solidFill>
              </a:rPr>
              <a:t>The</a:t>
            </a:r>
            <a:r>
              <a:rPr lang="en-US" dirty="0"/>
              <a:t>, </a:t>
            </a:r>
            <a:r>
              <a:rPr lang="en-US" dirty="0">
                <a:solidFill>
                  <a:srgbClr val="00B050"/>
                </a:solidFill>
              </a:rPr>
              <a:t>quick</a:t>
            </a:r>
            <a:r>
              <a:rPr lang="en-US" dirty="0"/>
              <a:t>, </a:t>
            </a:r>
            <a:r>
              <a:rPr lang="en-US" dirty="0">
                <a:solidFill>
                  <a:srgbClr val="C5050C"/>
                </a:solidFill>
              </a:rPr>
              <a:t>brown</a:t>
            </a:r>
            <a:r>
              <a:rPr lang="en-US" dirty="0"/>
              <a:t>, </a:t>
            </a:r>
            <a:r>
              <a:rPr lang="en-US" dirty="0">
                <a:solidFill>
                  <a:srgbClr val="C5050C"/>
                </a:solidFill>
              </a:rPr>
              <a:t>jumps</a:t>
            </a:r>
            <a:r>
              <a:rPr lang="en-US" dirty="0"/>
              <a:t>, </a:t>
            </a:r>
            <a:r>
              <a:rPr lang="en-US" dirty="0">
                <a:solidFill>
                  <a:srgbClr val="00B050"/>
                </a:solidFill>
              </a:rPr>
              <a:t>over</a:t>
            </a:r>
            <a:r>
              <a:rPr lang="en-US" dirty="0"/>
              <a:t>,</a:t>
            </a:r>
            <a:r>
              <a:rPr lang="en-US" dirty="0">
                <a:solidFill>
                  <a:srgbClr val="00B050"/>
                </a:solidFill>
              </a:rPr>
              <a:t> </a:t>
            </a:r>
            <a:r>
              <a:rPr lang="en-US" dirty="0">
                <a:solidFill>
                  <a:srgbClr val="1306BA"/>
                </a:solidFill>
              </a:rPr>
              <a:t>the</a:t>
            </a:r>
            <a:r>
              <a:rPr lang="en-US" dirty="0"/>
              <a:t> }</a:t>
            </a:r>
          </a:p>
        </p:txBody>
      </p:sp>
      <p:sp>
        <p:nvSpPr>
          <p:cNvPr id="3" name="TextBox 2">
            <a:extLst>
              <a:ext uri="{FF2B5EF4-FFF2-40B4-BE49-F238E27FC236}">
                <a16:creationId xmlns:a16="http://schemas.microsoft.com/office/drawing/2014/main" id="{1703A8EE-8738-078A-2A44-DF630F39716A}"/>
              </a:ext>
            </a:extLst>
          </p:cNvPr>
          <p:cNvSpPr txBox="1"/>
          <p:nvPr/>
        </p:nvSpPr>
        <p:spPr>
          <a:xfrm>
            <a:off x="8407020" y="4276884"/>
            <a:ext cx="3507721" cy="1477328"/>
          </a:xfrm>
          <a:prstGeom prst="rect">
            <a:avLst/>
          </a:prstGeom>
          <a:noFill/>
          <a:ln>
            <a:noFill/>
          </a:ln>
        </p:spPr>
        <p:txBody>
          <a:bodyPr wrap="square">
            <a:spAutoFit/>
          </a:bodyPr>
          <a:lstStyle/>
          <a:p>
            <a:r>
              <a:rPr lang="en-US" dirty="0"/>
              <a:t>Words close together are more related than distant words.</a:t>
            </a:r>
          </a:p>
          <a:p>
            <a:endParaRPr lang="en-US" dirty="0"/>
          </a:p>
          <a:p>
            <a:pPr algn="ctr"/>
            <a:r>
              <a:rPr lang="en-US" dirty="0"/>
              <a:t>“quick” and “brown” tell us about “fox” more than “lazy” does.</a:t>
            </a:r>
          </a:p>
        </p:txBody>
      </p:sp>
      <p:sp>
        <p:nvSpPr>
          <p:cNvPr id="5" name="TextBox 4">
            <a:extLst>
              <a:ext uri="{FF2B5EF4-FFF2-40B4-BE49-F238E27FC236}">
                <a16:creationId xmlns:a16="http://schemas.microsoft.com/office/drawing/2014/main" id="{EFA8FCC2-E386-5C57-CF8F-EBD45853AA3C}"/>
              </a:ext>
            </a:extLst>
          </p:cNvPr>
          <p:cNvSpPr txBox="1"/>
          <p:nvPr/>
        </p:nvSpPr>
        <p:spPr>
          <a:xfrm>
            <a:off x="8561188" y="5988050"/>
            <a:ext cx="3063923" cy="646331"/>
          </a:xfrm>
          <a:prstGeom prst="rect">
            <a:avLst/>
          </a:prstGeom>
          <a:noFill/>
          <a:ln>
            <a:solidFill>
              <a:schemeClr val="bg2"/>
            </a:solidFill>
          </a:ln>
        </p:spPr>
        <p:txBody>
          <a:bodyPr wrap="square">
            <a:spAutoFit/>
          </a:bodyPr>
          <a:lstStyle/>
          <a:p>
            <a:pPr algn="ctr"/>
            <a:r>
              <a:rPr lang="en-US" dirty="0"/>
              <a:t>A fixed window is also computationally tractable.</a:t>
            </a:r>
          </a:p>
        </p:txBody>
      </p:sp>
    </p:spTree>
    <p:extLst>
      <p:ext uri="{BB962C8B-B14F-4D97-AF65-F5344CB8AC3E}">
        <p14:creationId xmlns:p14="http://schemas.microsoft.com/office/powerpoint/2010/main" val="38177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8EE8-3189-AFB9-655C-0FE0E8580CF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CF5F814-1F61-AE65-CDD8-9EEA8C0DE40B}"/>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Similar Words Predict Similar Contexts</a:t>
            </a:r>
            <a:endParaRPr lang="en-US" sz="3600" dirty="0">
              <a:latin typeface="+mn-lt"/>
            </a:endParaRPr>
          </a:p>
        </p:txBody>
      </p:sp>
      <p:sp>
        <p:nvSpPr>
          <p:cNvPr id="10" name="TextBox 9">
            <a:extLst>
              <a:ext uri="{FF2B5EF4-FFF2-40B4-BE49-F238E27FC236}">
                <a16:creationId xmlns:a16="http://schemas.microsoft.com/office/drawing/2014/main" id="{B7869CFA-5684-53F6-7E38-2DFE82F70595}"/>
              </a:ext>
            </a:extLst>
          </p:cNvPr>
          <p:cNvSpPr txBox="1"/>
          <p:nvPr/>
        </p:nvSpPr>
        <p:spPr>
          <a:xfrm>
            <a:off x="879184" y="1153817"/>
            <a:ext cx="7455612" cy="400110"/>
          </a:xfrm>
          <a:prstGeom prst="rect">
            <a:avLst/>
          </a:prstGeom>
          <a:noFill/>
          <a:ln>
            <a:noFill/>
          </a:ln>
        </p:spPr>
        <p:txBody>
          <a:bodyPr wrap="square">
            <a:spAutoFit/>
          </a:bodyPr>
          <a:lstStyle/>
          <a:p>
            <a:r>
              <a:rPr lang="en-US" sz="2000" dirty="0"/>
              <a:t>We aim to explore which contexts are predicted by different words.</a:t>
            </a:r>
          </a:p>
        </p:txBody>
      </p:sp>
      <p:sp>
        <p:nvSpPr>
          <p:cNvPr id="2" name="TextBox 1">
            <a:extLst>
              <a:ext uri="{FF2B5EF4-FFF2-40B4-BE49-F238E27FC236}">
                <a16:creationId xmlns:a16="http://schemas.microsoft.com/office/drawing/2014/main" id="{D1AB5D92-DEE5-93E1-A8BF-2B44D9CED116}"/>
              </a:ext>
            </a:extLst>
          </p:cNvPr>
          <p:cNvSpPr txBox="1"/>
          <p:nvPr/>
        </p:nvSpPr>
        <p:spPr>
          <a:xfrm>
            <a:off x="3123620" y="1869083"/>
            <a:ext cx="596325" cy="400110"/>
          </a:xfrm>
          <a:prstGeom prst="rect">
            <a:avLst/>
          </a:prstGeom>
          <a:noFill/>
          <a:ln>
            <a:noFill/>
          </a:ln>
        </p:spPr>
        <p:txBody>
          <a:bodyPr wrap="square">
            <a:spAutoFit/>
          </a:bodyPr>
          <a:lstStyle/>
          <a:p>
            <a:r>
              <a:rPr lang="en-US" sz="2000" b="0" i="0" dirty="0">
                <a:solidFill>
                  <a:srgbClr val="C00000"/>
                </a:solidFill>
                <a:latin typeface="+mj-lt"/>
              </a:rPr>
              <a:t>dog</a:t>
            </a:r>
            <a:endParaRPr lang="en-US" sz="2000" dirty="0">
              <a:solidFill>
                <a:srgbClr val="C00000"/>
              </a:solidFill>
            </a:endParaRPr>
          </a:p>
        </p:txBody>
      </p:sp>
      <p:sp>
        <p:nvSpPr>
          <p:cNvPr id="6" name="TextBox 5">
            <a:extLst>
              <a:ext uri="{FF2B5EF4-FFF2-40B4-BE49-F238E27FC236}">
                <a16:creationId xmlns:a16="http://schemas.microsoft.com/office/drawing/2014/main" id="{7DC9AAEB-4FF2-C662-6108-95FA3B98175F}"/>
              </a:ext>
            </a:extLst>
          </p:cNvPr>
          <p:cNvSpPr txBox="1"/>
          <p:nvPr/>
        </p:nvSpPr>
        <p:spPr>
          <a:xfrm>
            <a:off x="3123620" y="2776556"/>
            <a:ext cx="596325" cy="400110"/>
          </a:xfrm>
          <a:prstGeom prst="rect">
            <a:avLst/>
          </a:prstGeom>
          <a:noFill/>
          <a:ln>
            <a:noFill/>
          </a:ln>
        </p:spPr>
        <p:txBody>
          <a:bodyPr wrap="square">
            <a:spAutoFit/>
          </a:bodyPr>
          <a:lstStyle/>
          <a:p>
            <a:r>
              <a:rPr lang="en-US" sz="2000" b="0" i="0" dirty="0">
                <a:solidFill>
                  <a:srgbClr val="1306BA"/>
                </a:solidFill>
                <a:latin typeface="+mj-lt"/>
              </a:rPr>
              <a:t>cat</a:t>
            </a:r>
            <a:endParaRPr lang="en-US" sz="2000" dirty="0">
              <a:solidFill>
                <a:srgbClr val="1306BA"/>
              </a:solidFill>
            </a:endParaRPr>
          </a:p>
        </p:txBody>
      </p:sp>
      <p:sp>
        <p:nvSpPr>
          <p:cNvPr id="7" name="TextBox 6">
            <a:extLst>
              <a:ext uri="{FF2B5EF4-FFF2-40B4-BE49-F238E27FC236}">
                <a16:creationId xmlns:a16="http://schemas.microsoft.com/office/drawing/2014/main" id="{F2FE2C7F-C65F-D56B-7CC3-48460360D9F7}"/>
              </a:ext>
            </a:extLst>
          </p:cNvPr>
          <p:cNvSpPr txBox="1"/>
          <p:nvPr/>
        </p:nvSpPr>
        <p:spPr>
          <a:xfrm>
            <a:off x="4841582" y="1869083"/>
            <a:ext cx="6169318" cy="400110"/>
          </a:xfrm>
          <a:prstGeom prst="rect">
            <a:avLst/>
          </a:prstGeom>
          <a:noFill/>
          <a:ln>
            <a:noFill/>
          </a:ln>
        </p:spPr>
        <p:txBody>
          <a:bodyPr wrap="square">
            <a:spAutoFit/>
          </a:bodyPr>
          <a:lstStyle/>
          <a:p>
            <a:r>
              <a:rPr lang="en-US" sz="2000" dirty="0"/>
              <a:t>{ walked, in, park, </a:t>
            </a:r>
            <a:r>
              <a:rPr lang="en-US" sz="2000" dirty="0">
                <a:solidFill>
                  <a:srgbClr val="00B0F0"/>
                </a:solidFill>
              </a:rPr>
              <a:t>the</a:t>
            </a:r>
            <a:r>
              <a:rPr lang="en-US" sz="2000" dirty="0"/>
              <a:t>, barked, loudly, </a:t>
            </a:r>
            <a:r>
              <a:rPr lang="en-US" sz="2000" dirty="0">
                <a:solidFill>
                  <a:srgbClr val="00B0F0"/>
                </a:solidFill>
              </a:rPr>
              <a:t>adopted</a:t>
            </a:r>
            <a:r>
              <a:rPr lang="en-US" sz="2000" dirty="0"/>
              <a:t>, </a:t>
            </a:r>
            <a:r>
              <a:rPr lang="en-US" sz="2000" dirty="0">
                <a:solidFill>
                  <a:srgbClr val="00B0F0"/>
                </a:solidFill>
              </a:rPr>
              <a:t>a</a:t>
            </a:r>
            <a:r>
              <a:rPr lang="en-US" sz="2000" dirty="0"/>
              <a:t>, ... }</a:t>
            </a:r>
            <a:endParaRPr lang="en-US" sz="2000" dirty="0">
              <a:solidFill>
                <a:srgbClr val="C00000"/>
              </a:solidFill>
            </a:endParaRPr>
          </a:p>
        </p:txBody>
      </p:sp>
      <p:sp>
        <p:nvSpPr>
          <p:cNvPr id="8" name="TextBox 7">
            <a:extLst>
              <a:ext uri="{FF2B5EF4-FFF2-40B4-BE49-F238E27FC236}">
                <a16:creationId xmlns:a16="http://schemas.microsoft.com/office/drawing/2014/main" id="{B70BA1B7-DB56-066B-A58B-2467A4471A94}"/>
              </a:ext>
            </a:extLst>
          </p:cNvPr>
          <p:cNvSpPr txBox="1"/>
          <p:nvPr/>
        </p:nvSpPr>
        <p:spPr>
          <a:xfrm>
            <a:off x="4841583" y="2776556"/>
            <a:ext cx="5609922" cy="400110"/>
          </a:xfrm>
          <a:prstGeom prst="rect">
            <a:avLst/>
          </a:prstGeom>
          <a:noFill/>
          <a:ln>
            <a:noFill/>
          </a:ln>
        </p:spPr>
        <p:txBody>
          <a:bodyPr wrap="square">
            <a:spAutoFit/>
          </a:bodyPr>
          <a:lstStyle/>
          <a:p>
            <a:r>
              <a:rPr lang="en-US" sz="2000" dirty="0"/>
              <a:t>{ petted, </a:t>
            </a:r>
            <a:r>
              <a:rPr lang="en-US" sz="2000" dirty="0">
                <a:solidFill>
                  <a:srgbClr val="00B0F0"/>
                </a:solidFill>
              </a:rPr>
              <a:t>the</a:t>
            </a:r>
            <a:r>
              <a:rPr lang="en-US" sz="2000" dirty="0"/>
              <a:t>, gently, meowed, softly, </a:t>
            </a:r>
            <a:r>
              <a:rPr lang="en-US" sz="2000" dirty="0">
                <a:solidFill>
                  <a:srgbClr val="00B0F0"/>
                </a:solidFill>
              </a:rPr>
              <a:t>adopted</a:t>
            </a:r>
            <a:r>
              <a:rPr lang="en-US" sz="2000" dirty="0"/>
              <a:t>, </a:t>
            </a:r>
            <a:r>
              <a:rPr lang="en-US" sz="2000" dirty="0">
                <a:solidFill>
                  <a:srgbClr val="00B0F0"/>
                </a:solidFill>
              </a:rPr>
              <a:t>a</a:t>
            </a:r>
            <a:r>
              <a:rPr lang="en-US" sz="2000" dirty="0"/>
              <a:t>, ... }</a:t>
            </a:r>
            <a:endParaRPr lang="en-US" sz="2000" dirty="0">
              <a:solidFill>
                <a:srgbClr val="C00000"/>
              </a:solidFill>
            </a:endParaRPr>
          </a:p>
        </p:txBody>
      </p:sp>
      <p:sp>
        <p:nvSpPr>
          <p:cNvPr id="13" name="TextBox 12">
            <a:extLst>
              <a:ext uri="{FF2B5EF4-FFF2-40B4-BE49-F238E27FC236}">
                <a16:creationId xmlns:a16="http://schemas.microsoft.com/office/drawing/2014/main" id="{1EC96DFC-809B-D0D0-CBDF-FAA9CC64BC8E}"/>
              </a:ext>
            </a:extLst>
          </p:cNvPr>
          <p:cNvSpPr txBox="1"/>
          <p:nvPr/>
        </p:nvSpPr>
        <p:spPr>
          <a:xfrm>
            <a:off x="879184" y="3543583"/>
            <a:ext cx="10558436" cy="1200329"/>
          </a:xfrm>
          <a:prstGeom prst="rect">
            <a:avLst/>
          </a:prstGeom>
          <a:noFill/>
          <a:ln>
            <a:noFill/>
          </a:ln>
        </p:spPr>
        <p:txBody>
          <a:bodyPr wrap="square">
            <a:spAutoFit/>
          </a:bodyPr>
          <a:lstStyle/>
          <a:p>
            <a:r>
              <a:rPr lang="en-US" sz="2000" dirty="0"/>
              <a:t>We observe that the resulting contexts are not mutually exclusive; some contexts overlap.</a:t>
            </a:r>
          </a:p>
          <a:p>
            <a:endParaRPr lang="en-US" sz="1200" dirty="0"/>
          </a:p>
          <a:p>
            <a:r>
              <a:rPr lang="en-US" sz="2000" dirty="0"/>
              <a:t>This overlap suggests that words sharing similar contexts tend to acquire similar representations and, by extension, similar meanings.</a:t>
            </a:r>
          </a:p>
        </p:txBody>
      </p:sp>
      <p:sp>
        <p:nvSpPr>
          <p:cNvPr id="20" name="TextBox 19">
            <a:extLst>
              <a:ext uri="{FF2B5EF4-FFF2-40B4-BE49-F238E27FC236}">
                <a16:creationId xmlns:a16="http://schemas.microsoft.com/office/drawing/2014/main" id="{17CD55B7-6384-E707-65A3-3849393AC5B0}"/>
              </a:ext>
            </a:extLst>
          </p:cNvPr>
          <p:cNvSpPr txBox="1"/>
          <p:nvPr/>
        </p:nvSpPr>
        <p:spPr>
          <a:xfrm>
            <a:off x="879184" y="5262462"/>
            <a:ext cx="10451756" cy="1015663"/>
          </a:xfrm>
          <a:prstGeom prst="rect">
            <a:avLst/>
          </a:prstGeom>
          <a:noFill/>
          <a:ln>
            <a:solidFill>
              <a:schemeClr val="bg2"/>
            </a:solidFill>
          </a:ln>
        </p:spPr>
        <p:txBody>
          <a:bodyPr wrap="square">
            <a:spAutoFit/>
          </a:bodyPr>
          <a:lstStyle/>
          <a:p>
            <a:r>
              <a:rPr lang="en-US" sz="2000" dirty="0"/>
              <a:t>Building on this intuition, the </a:t>
            </a:r>
            <a:r>
              <a:rPr lang="en-US" sz="2000" b="1" i="1" dirty="0"/>
              <a:t>Skip-gram</a:t>
            </a:r>
            <a:r>
              <a:rPr lang="en-US" sz="2000" dirty="0"/>
              <a:t> approach seeks to learn word representations by optimizing them to predict surrounding contexts. Words that share similar contextual predictions will naturally converge toward similar vector representations.</a:t>
            </a:r>
          </a:p>
        </p:txBody>
      </p:sp>
    </p:spTree>
    <p:extLst>
      <p:ext uri="{BB962C8B-B14F-4D97-AF65-F5344CB8AC3E}">
        <p14:creationId xmlns:p14="http://schemas.microsoft.com/office/powerpoint/2010/main" val="297702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6B9E-DB5F-9670-F06F-8454A5A9597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61D7BC3-7F51-7F35-F665-3B0E7759649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Skip-Gram</a:t>
            </a:r>
            <a:endParaRPr lang="en-US" sz="3600" dirty="0">
              <a:latin typeface="+mn-lt"/>
            </a:endParaRPr>
          </a:p>
        </p:txBody>
      </p:sp>
      <p:sp>
        <p:nvSpPr>
          <p:cNvPr id="3" name="TextBox 2">
            <a:extLst>
              <a:ext uri="{FF2B5EF4-FFF2-40B4-BE49-F238E27FC236}">
                <a16:creationId xmlns:a16="http://schemas.microsoft.com/office/drawing/2014/main" id="{CCFE7CDB-3757-625C-886A-9E71E4714928}"/>
              </a:ext>
            </a:extLst>
          </p:cNvPr>
          <p:cNvSpPr txBox="1"/>
          <p:nvPr/>
        </p:nvSpPr>
        <p:spPr>
          <a:xfrm>
            <a:off x="879184" y="887506"/>
            <a:ext cx="1696376" cy="1015663"/>
          </a:xfrm>
          <a:prstGeom prst="rect">
            <a:avLst/>
          </a:prstGeom>
          <a:noFill/>
          <a:ln>
            <a:noFill/>
          </a:ln>
        </p:spPr>
        <p:txBody>
          <a:bodyPr wrap="square">
            <a:spAutoFit/>
          </a:bodyPr>
          <a:lstStyle/>
          <a:p>
            <a:pPr algn="r"/>
            <a:r>
              <a:rPr lang="en-US" sz="2000" dirty="0"/>
              <a:t>Corpus:</a:t>
            </a:r>
          </a:p>
          <a:p>
            <a:pPr algn="r"/>
            <a:r>
              <a:rPr lang="en-US" sz="2000" dirty="0"/>
              <a:t>Window size:</a:t>
            </a:r>
          </a:p>
          <a:p>
            <a:pPr algn="r"/>
            <a:r>
              <a:rPr lang="en-US" sz="2000" dirty="0"/>
              <a:t>Parameters: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4D54C1-A7CB-2C8E-7F28-2885F39CEA83}"/>
                  </a:ext>
                </a:extLst>
              </p:cNvPr>
              <p:cNvSpPr txBox="1"/>
              <p:nvPr/>
            </p:nvSpPr>
            <p:spPr>
              <a:xfrm>
                <a:off x="2839150" y="887506"/>
                <a:ext cx="3813110" cy="1015663"/>
              </a:xfrm>
              <a:prstGeom prst="rect">
                <a:avLst/>
              </a:prstGeom>
              <a:noFill/>
              <a:ln>
                <a:noFill/>
              </a:ln>
            </p:spPr>
            <p:txBody>
              <a:bodyPr wrap="square">
                <a:spAutoFit/>
              </a:bodyPr>
              <a:lstStyle/>
              <a:p>
                <a:r>
                  <a:rPr lang="en-US" sz="2000" dirty="0"/>
                  <a:t>A sequence of words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𝑁</m:t>
                        </m:r>
                      </m:sub>
                    </m:sSub>
                  </m:oMath>
                </a14:m>
                <a:endParaRPr lang="en-US" sz="2000" dirty="0"/>
              </a:p>
              <a:p>
                <a14:m>
                  <m:oMath xmlns:m="http://schemas.openxmlformats.org/officeDocument/2006/math">
                    <m:r>
                      <a:rPr lang="en-US" sz="2000" b="0" i="1" smtClean="0">
                        <a:latin typeface="Cambria Math" panose="02040503050406030204" pitchFamily="18" charset="0"/>
                      </a:rPr>
                      <m:t>𝑎</m:t>
                    </m:r>
                  </m:oMath>
                </a14:m>
                <a:r>
                  <a:rPr lang="en-US" sz="2000" dirty="0"/>
                  <a:t> (typically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5</m:t>
                        </m:r>
                      </m:e>
                    </m:d>
                  </m:oMath>
                </a14:m>
                <a:r>
                  <a:rPr lang="en-US" sz="2000" dirty="0"/>
                  <a:t>)</a:t>
                </a:r>
              </a:p>
              <a:p>
                <a14:m>
                  <m:oMath xmlns:m="http://schemas.openxmlformats.org/officeDocument/2006/math">
                    <m:r>
                      <a:rPr lang="en-US" sz="2000" b="0" i="1" smtClean="0">
                        <a:latin typeface="Cambria Math" panose="02040503050406030204" pitchFamily="18" charset="0"/>
                      </a:rPr>
                      <m:t>𝜃</m:t>
                    </m:r>
                  </m:oMath>
                </a14:m>
                <a:r>
                  <a:rPr lang="en-US" sz="2000" dirty="0"/>
                  <a:t> is all word vectors to be learned</a:t>
                </a:r>
              </a:p>
            </p:txBody>
          </p:sp>
        </mc:Choice>
        <mc:Fallback xmlns="">
          <p:sp>
            <p:nvSpPr>
              <p:cNvPr id="5" name="TextBox 4">
                <a:extLst>
                  <a:ext uri="{FF2B5EF4-FFF2-40B4-BE49-F238E27FC236}">
                    <a16:creationId xmlns:a16="http://schemas.microsoft.com/office/drawing/2014/main" id="{AE4D54C1-A7CB-2C8E-7F28-2885F39CEA83}"/>
                  </a:ext>
                </a:extLst>
              </p:cNvPr>
              <p:cNvSpPr txBox="1">
                <a:spLocks noRot="1" noChangeAspect="1" noMove="1" noResize="1" noEditPoints="1" noAdjustHandles="1" noChangeArrowheads="1" noChangeShapeType="1" noTextEdit="1"/>
              </p:cNvSpPr>
              <p:nvPr/>
            </p:nvSpPr>
            <p:spPr>
              <a:xfrm>
                <a:off x="2839150" y="887506"/>
                <a:ext cx="3813110" cy="1015663"/>
              </a:xfrm>
              <a:prstGeom prst="rect">
                <a:avLst/>
              </a:prstGeom>
              <a:blipFill>
                <a:blip r:embed="rId2"/>
                <a:stretch>
                  <a:fillRect l="-1760" t="-3614" b="-102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01BAF8-0879-26C5-7D9C-99563A345C3D}"/>
                  </a:ext>
                </a:extLst>
              </p:cNvPr>
              <p:cNvSpPr txBox="1"/>
              <p:nvPr/>
            </p:nvSpPr>
            <p:spPr>
              <a:xfrm>
                <a:off x="879184" y="2214911"/>
                <a:ext cx="6096000" cy="923330"/>
              </a:xfrm>
              <a:prstGeom prst="rect">
                <a:avLst/>
              </a:prstGeom>
              <a:noFill/>
              <a:ln>
                <a:noFill/>
              </a:ln>
            </p:spPr>
            <p:txBody>
              <a:bodyPr wrap="square">
                <a:spAutoFit/>
              </a:bodyPr>
              <a:lstStyle/>
              <a:p>
                <a:r>
                  <a:rPr lang="en-US" dirty="0">
                    <a:effectLst/>
                  </a:rPr>
                  <a:t>For each position </a:t>
                </a:r>
                <a14:m>
                  <m:oMath xmlns:m="http://schemas.openxmlformats.org/officeDocument/2006/math">
                    <m:r>
                      <a:rPr lang="en-US" b="0" i="1" smtClean="0">
                        <a:effectLst/>
                        <a:latin typeface="Cambria Math" panose="02040503050406030204" pitchFamily="18" charset="0"/>
                      </a:rPr>
                      <m:t>𝑡</m:t>
                    </m:r>
                  </m:oMath>
                </a14:m>
                <a:r>
                  <a:rPr lang="en-US" dirty="0">
                    <a:solidFill>
                      <a:srgbClr val="383A42"/>
                    </a:solidFill>
                    <a:effectLst/>
                  </a:rPr>
                  <a:t> in the corpus sequence, we have</a:t>
                </a:r>
              </a:p>
              <a:p>
                <a:pPr marL="742950" lvl="1" indent="-285750">
                  <a:buFont typeface="Arial" panose="020B0604020202020204" pitchFamily="34" charset="0"/>
                  <a:buChar char="•"/>
                </a:pPr>
                <a14:m>
                  <m:oMath xmlns:m="http://schemas.openxmlformats.org/officeDocument/2006/math">
                    <m:sSub>
                      <m:sSubPr>
                        <m:ctrlPr>
                          <a:rPr lang="en-US" b="0" i="1" smtClean="0">
                            <a:solidFill>
                              <a:srgbClr val="383A42"/>
                            </a:solidFill>
                            <a:latin typeface="Cambria Math" panose="02040503050406030204" pitchFamily="18" charset="0"/>
                          </a:rPr>
                        </m:ctrlPr>
                      </m:sSubPr>
                      <m:e>
                        <m:r>
                          <a:rPr lang="en-US" b="0" i="1" smtClean="0">
                            <a:solidFill>
                              <a:srgbClr val="383A42"/>
                            </a:solidFill>
                            <a:latin typeface="Cambria Math" panose="02040503050406030204" pitchFamily="18" charset="0"/>
                          </a:rPr>
                          <m:t>𝑤</m:t>
                        </m:r>
                      </m:e>
                      <m:sub>
                        <m:r>
                          <a:rPr lang="en-US" b="0" i="1" smtClean="0">
                            <a:solidFill>
                              <a:srgbClr val="383A42"/>
                            </a:solidFill>
                            <a:latin typeface="Cambria Math" panose="02040503050406030204" pitchFamily="18" charset="0"/>
                          </a:rPr>
                          <m:t>𝑡</m:t>
                        </m:r>
                      </m:sub>
                    </m:sSub>
                  </m:oMath>
                </a14:m>
                <a:endParaRPr lang="en-US" dirty="0">
                  <a:solidFill>
                    <a:srgbClr val="383A42"/>
                  </a:solidFill>
                  <a:effectLst/>
                </a:endParaRPr>
              </a:p>
              <a:p>
                <a:pPr marL="742950" lvl="1" indent="-285750">
                  <a:buFont typeface="Arial" panose="020B0604020202020204" pitchFamily="34" charset="0"/>
                  <a:buChar char="•"/>
                </a:pPr>
                <a14:m>
                  <m:oMath xmlns:m="http://schemas.openxmlformats.org/officeDocument/2006/math">
                    <m:sSub>
                      <m:sSubPr>
                        <m:ctrlPr>
                          <a:rPr lang="en-US" i="1">
                            <a:solidFill>
                              <a:srgbClr val="383A42"/>
                            </a:solidFill>
                            <a:latin typeface="Cambria Math" panose="02040503050406030204" pitchFamily="18" charset="0"/>
                          </a:rPr>
                        </m:ctrlPr>
                      </m:sSubPr>
                      <m:e>
                        <m:r>
                          <a:rPr lang="en-US" i="1">
                            <a:solidFill>
                              <a:srgbClr val="383A42"/>
                            </a:solidFill>
                            <a:latin typeface="Cambria Math" panose="02040503050406030204" pitchFamily="18" charset="0"/>
                          </a:rPr>
                          <m:t>𝑤</m:t>
                        </m:r>
                      </m:e>
                      <m:sub>
                        <m:r>
                          <a:rPr lang="en-US" i="1">
                            <a:solidFill>
                              <a:srgbClr val="383A42"/>
                            </a:solidFill>
                            <a:latin typeface="Cambria Math" panose="02040503050406030204" pitchFamily="18" charset="0"/>
                          </a:rPr>
                          <m:t>𝑡</m:t>
                        </m:r>
                        <m:r>
                          <a:rPr lang="en-US" b="0" i="1" smtClean="0">
                            <a:solidFill>
                              <a:srgbClr val="383A42"/>
                            </a:solidFill>
                            <a:latin typeface="Cambria Math" panose="02040503050406030204" pitchFamily="18" charset="0"/>
                          </a:rPr>
                          <m:t>−</m:t>
                        </m:r>
                        <m:r>
                          <a:rPr lang="en-US" b="0" i="1" smtClean="0">
                            <a:solidFill>
                              <a:srgbClr val="383A42"/>
                            </a:solidFill>
                            <a:latin typeface="Cambria Math" panose="02040503050406030204" pitchFamily="18" charset="0"/>
                          </a:rPr>
                          <m:t>𝑎</m:t>
                        </m:r>
                      </m:sub>
                    </m:sSub>
                    <m:r>
                      <a:rPr lang="en-US" b="0" i="1" smtClean="0">
                        <a:solidFill>
                          <a:srgbClr val="383A42"/>
                        </a:solidFill>
                        <a:latin typeface="Cambria Math" panose="02040503050406030204" pitchFamily="18" charset="0"/>
                      </a:rPr>
                      <m:t>,…,</m:t>
                    </m:r>
                    <m:sSub>
                      <m:sSubPr>
                        <m:ctrlPr>
                          <a:rPr lang="en-US" i="1">
                            <a:solidFill>
                              <a:srgbClr val="383A42"/>
                            </a:solidFill>
                            <a:latin typeface="Cambria Math" panose="02040503050406030204" pitchFamily="18" charset="0"/>
                          </a:rPr>
                        </m:ctrlPr>
                      </m:sSubPr>
                      <m:e>
                        <m:r>
                          <a:rPr lang="en-US" i="1">
                            <a:solidFill>
                              <a:srgbClr val="383A42"/>
                            </a:solidFill>
                            <a:latin typeface="Cambria Math" panose="02040503050406030204" pitchFamily="18" charset="0"/>
                          </a:rPr>
                          <m:t>𝑤</m:t>
                        </m:r>
                      </m:e>
                      <m:sub>
                        <m:r>
                          <a:rPr lang="en-US" i="1">
                            <a:solidFill>
                              <a:srgbClr val="383A42"/>
                            </a:solidFill>
                            <a:latin typeface="Cambria Math" panose="02040503050406030204" pitchFamily="18" charset="0"/>
                          </a:rPr>
                          <m:t>𝑡</m:t>
                        </m:r>
                        <m:r>
                          <a:rPr lang="en-US" b="0" i="1" smtClean="0">
                            <a:solidFill>
                              <a:srgbClr val="383A42"/>
                            </a:solidFill>
                            <a:latin typeface="Cambria Math" panose="02040503050406030204" pitchFamily="18" charset="0"/>
                          </a:rPr>
                          <m:t>−</m:t>
                        </m:r>
                        <m:r>
                          <a:rPr lang="en-US" i="1">
                            <a:solidFill>
                              <a:srgbClr val="383A42"/>
                            </a:solidFill>
                            <a:latin typeface="Cambria Math" panose="02040503050406030204" pitchFamily="18" charset="0"/>
                          </a:rPr>
                          <m:t>1</m:t>
                        </m:r>
                      </m:sub>
                    </m:sSub>
                    <m:r>
                      <a:rPr lang="en-US" b="0" i="1" smtClean="0">
                        <a:solidFill>
                          <a:srgbClr val="383A42"/>
                        </a:solidFill>
                        <a:latin typeface="Cambria Math" panose="02040503050406030204" pitchFamily="18" charset="0"/>
                      </a:rPr>
                      <m:t>,</m:t>
                    </m:r>
                    <m:sSub>
                      <m:sSubPr>
                        <m:ctrlPr>
                          <a:rPr lang="en-US" b="0" i="1" smtClean="0">
                            <a:solidFill>
                              <a:srgbClr val="383A42"/>
                            </a:solidFill>
                            <a:latin typeface="Cambria Math" panose="02040503050406030204" pitchFamily="18" charset="0"/>
                          </a:rPr>
                        </m:ctrlPr>
                      </m:sSubPr>
                      <m:e>
                        <m:r>
                          <a:rPr lang="en-US" b="0" i="1" smtClean="0">
                            <a:solidFill>
                              <a:srgbClr val="383A42"/>
                            </a:solidFill>
                            <a:latin typeface="Cambria Math" panose="02040503050406030204" pitchFamily="18" charset="0"/>
                          </a:rPr>
                          <m:t>𝑤</m:t>
                        </m:r>
                      </m:e>
                      <m:sub>
                        <m:r>
                          <a:rPr lang="en-US" b="0" i="1" smtClean="0">
                            <a:solidFill>
                              <a:srgbClr val="383A42"/>
                            </a:solidFill>
                            <a:latin typeface="Cambria Math" panose="02040503050406030204" pitchFamily="18" charset="0"/>
                          </a:rPr>
                          <m:t>𝑡</m:t>
                        </m:r>
                        <m:r>
                          <a:rPr lang="en-US" b="0" i="1" smtClean="0">
                            <a:solidFill>
                              <a:srgbClr val="383A42"/>
                            </a:solidFill>
                            <a:latin typeface="Cambria Math" panose="02040503050406030204" pitchFamily="18" charset="0"/>
                          </a:rPr>
                          <m:t>+</m:t>
                        </m:r>
                        <m:r>
                          <a:rPr lang="en-US" b="0" i="1" smtClean="0">
                            <a:solidFill>
                              <a:srgbClr val="383A42"/>
                            </a:solidFill>
                            <a:latin typeface="Cambria Math" panose="02040503050406030204" pitchFamily="18" charset="0"/>
                          </a:rPr>
                          <m:t>1</m:t>
                        </m:r>
                      </m:sub>
                    </m:sSub>
                    <m:r>
                      <a:rPr lang="en-US" b="0" i="1" smtClean="0">
                        <a:solidFill>
                          <a:srgbClr val="383A42"/>
                        </a:solidFill>
                        <a:latin typeface="Cambria Math" panose="02040503050406030204" pitchFamily="18" charset="0"/>
                      </a:rPr>
                      <m:t>,…</m:t>
                    </m:r>
                    <m:sSub>
                      <m:sSubPr>
                        <m:ctrlPr>
                          <a:rPr lang="en-US" b="0" i="1" smtClean="0">
                            <a:solidFill>
                              <a:srgbClr val="383A42"/>
                            </a:solidFill>
                            <a:latin typeface="Cambria Math" panose="02040503050406030204" pitchFamily="18" charset="0"/>
                          </a:rPr>
                        </m:ctrlPr>
                      </m:sSubPr>
                      <m:e>
                        <m:r>
                          <a:rPr lang="en-US" b="0" i="1" smtClean="0">
                            <a:solidFill>
                              <a:srgbClr val="383A42"/>
                            </a:solidFill>
                            <a:latin typeface="Cambria Math" panose="02040503050406030204" pitchFamily="18" charset="0"/>
                          </a:rPr>
                          <m:t>𝑤</m:t>
                        </m:r>
                      </m:e>
                      <m:sub>
                        <m:r>
                          <a:rPr lang="en-US" b="0" i="1" smtClean="0">
                            <a:solidFill>
                              <a:srgbClr val="383A42"/>
                            </a:solidFill>
                            <a:latin typeface="Cambria Math" panose="02040503050406030204" pitchFamily="18" charset="0"/>
                          </a:rPr>
                          <m:t>𝑡</m:t>
                        </m:r>
                        <m:r>
                          <a:rPr lang="en-US" b="0" i="1" smtClean="0">
                            <a:solidFill>
                              <a:srgbClr val="383A42"/>
                            </a:solidFill>
                            <a:latin typeface="Cambria Math" panose="02040503050406030204" pitchFamily="18" charset="0"/>
                          </a:rPr>
                          <m:t>+</m:t>
                        </m:r>
                        <m:r>
                          <a:rPr lang="en-US" b="0" i="1" smtClean="0">
                            <a:solidFill>
                              <a:srgbClr val="383A42"/>
                            </a:solidFill>
                            <a:latin typeface="Cambria Math" panose="02040503050406030204" pitchFamily="18" charset="0"/>
                          </a:rPr>
                          <m:t>𝑎</m:t>
                        </m:r>
                      </m:sub>
                    </m:sSub>
                  </m:oMath>
                </a14:m>
                <a:endParaRPr lang="en-US" dirty="0">
                  <a:solidFill>
                    <a:srgbClr val="383A42"/>
                  </a:solidFill>
                </a:endParaRPr>
              </a:p>
            </p:txBody>
          </p:sp>
        </mc:Choice>
        <mc:Fallback xmlns="">
          <p:sp>
            <p:nvSpPr>
              <p:cNvPr id="11" name="TextBox 10">
                <a:extLst>
                  <a:ext uri="{FF2B5EF4-FFF2-40B4-BE49-F238E27FC236}">
                    <a16:creationId xmlns:a16="http://schemas.microsoft.com/office/drawing/2014/main" id="{9E01BAF8-0879-26C5-7D9C-99563A345C3D}"/>
                  </a:ext>
                </a:extLst>
              </p:cNvPr>
              <p:cNvSpPr txBox="1">
                <a:spLocks noRot="1" noChangeAspect="1" noMove="1" noResize="1" noEditPoints="1" noAdjustHandles="1" noChangeArrowheads="1" noChangeShapeType="1" noTextEdit="1"/>
              </p:cNvSpPr>
              <p:nvPr/>
            </p:nvSpPr>
            <p:spPr>
              <a:xfrm>
                <a:off x="879184" y="2214911"/>
                <a:ext cx="6096000" cy="923330"/>
              </a:xfrm>
              <a:prstGeom prst="rect">
                <a:avLst/>
              </a:prstGeom>
              <a:blipFill>
                <a:blip r:embed="rId3"/>
                <a:stretch>
                  <a:fillRect l="-800" t="-3289" b="-6579"/>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A0A6A8DB-124C-56A9-AD4F-85A886D026D8}"/>
              </a:ext>
            </a:extLst>
          </p:cNvPr>
          <p:cNvSpPr txBox="1"/>
          <p:nvPr/>
        </p:nvSpPr>
        <p:spPr>
          <a:xfrm>
            <a:off x="4594859" y="2491910"/>
            <a:ext cx="1394461" cy="646331"/>
          </a:xfrm>
          <a:prstGeom prst="rect">
            <a:avLst/>
          </a:prstGeom>
          <a:noFill/>
          <a:ln>
            <a:noFill/>
          </a:ln>
        </p:spPr>
        <p:txBody>
          <a:bodyPr wrap="square">
            <a:spAutoFit/>
          </a:bodyPr>
          <a:lstStyle/>
          <a:p>
            <a:r>
              <a:rPr lang="en-US" dirty="0"/>
              <a:t>center word</a:t>
            </a:r>
          </a:p>
          <a:p>
            <a:r>
              <a:rPr lang="en-US" dirty="0"/>
              <a:t>context</a:t>
            </a:r>
          </a:p>
        </p:txBody>
      </p:sp>
      <p:sp>
        <p:nvSpPr>
          <p:cNvPr id="15" name="TextBox 14">
            <a:extLst>
              <a:ext uri="{FF2B5EF4-FFF2-40B4-BE49-F238E27FC236}">
                <a16:creationId xmlns:a16="http://schemas.microsoft.com/office/drawing/2014/main" id="{C5F02DC0-B666-AFBC-2B20-F130A51ED0C9}"/>
              </a:ext>
            </a:extLst>
          </p:cNvPr>
          <p:cNvSpPr txBox="1"/>
          <p:nvPr/>
        </p:nvSpPr>
        <p:spPr>
          <a:xfrm>
            <a:off x="6915850" y="1058456"/>
            <a:ext cx="2924580" cy="646331"/>
          </a:xfrm>
          <a:prstGeom prst="rect">
            <a:avLst/>
          </a:prstGeom>
          <a:noFill/>
          <a:ln w="19050">
            <a:solidFill>
              <a:srgbClr val="1306BA"/>
            </a:solidFill>
          </a:ln>
          <a:effectLst/>
        </p:spPr>
        <p:txBody>
          <a:bodyPr wrap="square">
            <a:spAutoFit/>
          </a:bodyPr>
          <a:lstStyle/>
          <a:p>
            <a:pPr algn="ctr"/>
            <a:r>
              <a:rPr lang="en-US" dirty="0"/>
              <a:t>‘window size’ is a misnomer since it refers to a radius</a:t>
            </a:r>
          </a:p>
        </p:txBody>
      </p:sp>
      <p:sp>
        <p:nvSpPr>
          <p:cNvPr id="17" name="TextBox 16">
            <a:extLst>
              <a:ext uri="{FF2B5EF4-FFF2-40B4-BE49-F238E27FC236}">
                <a16:creationId xmlns:a16="http://schemas.microsoft.com/office/drawing/2014/main" id="{3CDAF8A9-A0D0-D25B-EEE0-B32EEE56680A}"/>
              </a:ext>
            </a:extLst>
          </p:cNvPr>
          <p:cNvSpPr txBox="1"/>
          <p:nvPr/>
        </p:nvSpPr>
        <p:spPr>
          <a:xfrm>
            <a:off x="6975184" y="2301848"/>
            <a:ext cx="5216816" cy="646331"/>
          </a:xfrm>
          <a:prstGeom prst="rect">
            <a:avLst/>
          </a:prstGeom>
          <a:noFill/>
          <a:ln>
            <a:noFill/>
          </a:ln>
        </p:spPr>
        <p:txBody>
          <a:bodyPr wrap="square">
            <a:spAutoFit/>
          </a:bodyPr>
          <a:lstStyle/>
          <a:p>
            <a:r>
              <a:rPr lang="en-US" dirty="0"/>
              <a:t>Our objective is to maximize the probability of predicting context words from center words.</a:t>
            </a:r>
          </a:p>
        </p:txBody>
      </p:sp>
      <p:sp>
        <p:nvSpPr>
          <p:cNvPr id="19" name="TextBox 18">
            <a:extLst>
              <a:ext uri="{FF2B5EF4-FFF2-40B4-BE49-F238E27FC236}">
                <a16:creationId xmlns:a16="http://schemas.microsoft.com/office/drawing/2014/main" id="{B91D4F94-2D44-CD5B-C242-9E2E9C73F47B}"/>
              </a:ext>
            </a:extLst>
          </p:cNvPr>
          <p:cNvSpPr txBox="1"/>
          <p:nvPr/>
        </p:nvSpPr>
        <p:spPr>
          <a:xfrm>
            <a:off x="879184" y="3927563"/>
            <a:ext cx="5834036" cy="369332"/>
          </a:xfrm>
          <a:prstGeom prst="rect">
            <a:avLst/>
          </a:prstGeom>
          <a:noFill/>
          <a:ln>
            <a:noFill/>
          </a:ln>
        </p:spPr>
        <p:txBody>
          <a:bodyPr wrap="square">
            <a:spAutoFit/>
          </a:bodyPr>
          <a:lstStyle/>
          <a:p>
            <a:r>
              <a:rPr lang="en-US" dirty="0">
                <a:effectLst/>
              </a:rPr>
              <a:t>In practice, we maximize log-likelihood to avoid underflow:</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878B4F-FB71-2F8F-51C1-A258555B4333}"/>
                  </a:ext>
                </a:extLst>
              </p:cNvPr>
              <p:cNvSpPr txBox="1"/>
              <p:nvPr/>
            </p:nvSpPr>
            <p:spPr>
              <a:xfrm>
                <a:off x="7143058" y="3107822"/>
                <a:ext cx="4567264" cy="902555"/>
              </a:xfrm>
              <a:prstGeom prst="rect">
                <a:avLst/>
              </a:prstGeom>
              <a:no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ar-AE" smtClean="0">
                          <a:latin typeface="Cambria Math" panose="02040503050406030204" pitchFamily="18" charset="0"/>
                        </a:rPr>
                        <m:t>ℒ</m:t>
                      </m:r>
                      <m:r>
                        <a:rPr lang="ar-AE" smtClean="0">
                          <a:latin typeface="Cambria Math" panose="02040503050406030204" pitchFamily="18" charset="0"/>
                        </a:rPr>
                        <m:t>(</m:t>
                      </m:r>
                      <m:r>
                        <a:rPr lang="ar-AE" smtClean="0">
                          <a:latin typeface="Cambria Math" panose="02040503050406030204" pitchFamily="18" charset="0"/>
                        </a:rPr>
                        <m:t>𝜃</m:t>
                      </m:r>
                      <m:r>
                        <a:rPr lang="ar-AE" smtClean="0">
                          <a:latin typeface="Cambria Math" panose="02040503050406030204" pitchFamily="18" charset="0"/>
                        </a:rPr>
                        <m:t>)=</m:t>
                      </m:r>
                      <m:nary>
                        <m:naryPr>
                          <m:chr m:val="∏"/>
                          <m:limLoc m:val="undOvr"/>
                          <m:ctrlPr>
                            <a:rPr lang="ar-AE" i="1">
                              <a:latin typeface="Cambria Math" panose="02040503050406030204" pitchFamily="18" charset="0"/>
                            </a:rPr>
                          </m:ctrlPr>
                        </m:naryPr>
                        <m:sub>
                          <m:r>
                            <a:rPr lang="ar-AE">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sub>
                        <m:sup>
                          <m:r>
                            <m:rPr>
                              <m:sty m:val="p"/>
                            </m:rPr>
                            <a:rPr lang="en-US" b="0" i="0" smtClean="0">
                              <a:latin typeface="Cambria Math" panose="02040503050406030204" pitchFamily="18" charset="0"/>
                            </a:rPr>
                            <m:t>N</m:t>
                          </m:r>
                        </m:sup>
                        <m:e>
                          <m:nary>
                            <m:naryPr>
                              <m:chr m:val="∏"/>
                              <m:limLoc m:val="undOvr"/>
                              <m:ctrlPr>
                                <a:rPr lang="ar-AE" i="1">
                                  <a:latin typeface="Cambria Math" panose="02040503050406030204" pitchFamily="18" charset="0"/>
                                </a:rPr>
                              </m:ctrlPr>
                            </m:naryPr>
                            <m:sub>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0</m:t>
                              </m:r>
                            </m:sub>
                            <m:sup>
                              <m:r>
                                <a:rPr lang="ar-AE">
                                  <a:latin typeface="Cambria Math" panose="02040503050406030204" pitchFamily="18" charset="0"/>
                                </a:rPr>
                                <m:t>​</m:t>
                              </m:r>
                            </m:sup>
                            <m:e>
                              <m:r>
                                <a:rPr lang="ar-AE">
                                  <a:latin typeface="Cambria Math" panose="02040503050406030204" pitchFamily="18" charset="0"/>
                                </a:rPr>
                                <m:t>𝑃</m:t>
                              </m:r>
                            </m:e>
                          </m:nary>
                        </m:e>
                      </m:nary>
                      <m:d>
                        <m:dPr>
                          <m:ctrlPr>
                            <a:rPr lang="ar-AE" i="1" smtClean="0">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𝑗</m:t>
                              </m:r>
                            </m:sub>
                          </m:sSub>
                          <m:r>
                            <a:rPr lang="en-US" b="0" i="1"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𝜃</m:t>
                          </m:r>
                        </m:e>
                      </m:d>
                    </m:oMath>
                  </m:oMathPara>
                </a14:m>
                <a:endParaRPr lang="ar-AE" b="1" dirty="0"/>
              </a:p>
            </p:txBody>
          </p:sp>
        </mc:Choice>
        <mc:Fallback xmlns="">
          <p:sp>
            <p:nvSpPr>
              <p:cNvPr id="22" name="TextBox 21">
                <a:extLst>
                  <a:ext uri="{FF2B5EF4-FFF2-40B4-BE49-F238E27FC236}">
                    <a16:creationId xmlns:a16="http://schemas.microsoft.com/office/drawing/2014/main" id="{8A878B4F-FB71-2F8F-51C1-A258555B4333}"/>
                  </a:ext>
                </a:extLst>
              </p:cNvPr>
              <p:cNvSpPr txBox="1">
                <a:spLocks noRot="1" noChangeAspect="1" noMove="1" noResize="1" noEditPoints="1" noAdjustHandles="1" noChangeArrowheads="1" noChangeShapeType="1" noTextEdit="1"/>
              </p:cNvSpPr>
              <p:nvPr/>
            </p:nvSpPr>
            <p:spPr>
              <a:xfrm>
                <a:off x="7143058" y="3107822"/>
                <a:ext cx="4567264" cy="902555"/>
              </a:xfrm>
              <a:prstGeom prst="rect">
                <a:avLst/>
              </a:prstGeom>
              <a:blipFill>
                <a:blip r:embed="rId4"/>
                <a:stretch>
                  <a:fillRect/>
                </a:stretch>
              </a:blipFill>
              <a:ln>
                <a:no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2B896323-C4C4-F7DC-A395-C80705914C9C}"/>
              </a:ext>
            </a:extLst>
          </p:cNvPr>
          <p:cNvSpPr txBox="1"/>
          <p:nvPr/>
        </p:nvSpPr>
        <p:spPr>
          <a:xfrm>
            <a:off x="879184" y="5794743"/>
            <a:ext cx="10665116" cy="646331"/>
          </a:xfrm>
          <a:prstGeom prst="rect">
            <a:avLst/>
          </a:prstGeom>
          <a:noFill/>
          <a:ln>
            <a:noFill/>
          </a:ln>
        </p:spPr>
        <p:txBody>
          <a:bodyPr wrap="square">
            <a:spAutoFit/>
          </a:bodyPr>
          <a:lstStyle/>
          <a:p>
            <a:r>
              <a:rPr lang="en-US" dirty="0">
                <a:effectLst/>
              </a:rPr>
              <a:t>Intuitively, </a:t>
            </a:r>
            <a:r>
              <a:rPr lang="en-US" dirty="0"/>
              <a:t>for every word in the corpus, we want high probability of predicting the words that actually appear around it.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FF2E34-4050-11E7-228C-5A1AFDEB7484}"/>
                  </a:ext>
                </a:extLst>
              </p:cNvPr>
              <p:cNvSpPr txBox="1"/>
              <p:nvPr/>
            </p:nvSpPr>
            <p:spPr>
              <a:xfrm>
                <a:off x="1481036" y="4448462"/>
                <a:ext cx="4567264" cy="908197"/>
              </a:xfrm>
              <a:prstGeom prst="rect">
                <a:avLst/>
              </a:prstGeom>
              <a:noFill/>
              <a:ln>
                <a:solidFill>
                  <a:schemeClr val="bg2"/>
                </a:solidFill>
              </a:ln>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ar-AE">
                              <a:latin typeface="Cambria Math" panose="02040503050406030204" pitchFamily="18" charset="0"/>
                            </a:rPr>
                            <m:t>ℒ</m:t>
                          </m:r>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e>
                      </m:func>
                      <m:r>
                        <a:rPr lang="ar-AE" smtClean="0">
                          <a:latin typeface="Cambria Math" panose="02040503050406030204" pitchFamily="18" charset="0"/>
                        </a:rPr>
                        <m:t>=</m:t>
                      </m:r>
                      <m:nary>
                        <m:naryPr>
                          <m:chr m:val="∏"/>
                          <m:limLoc m:val="undOvr"/>
                          <m:ctrlPr>
                            <a:rPr lang="ar-AE" i="1">
                              <a:latin typeface="Cambria Math" panose="02040503050406030204" pitchFamily="18" charset="0"/>
                            </a:rPr>
                          </m:ctrlPr>
                        </m:naryPr>
                        <m:sub>
                          <m:r>
                            <a:rPr lang="ar-AE">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sub>
                        <m:sup>
                          <m:r>
                            <m:rPr>
                              <m:sty m:val="p"/>
                            </m:rPr>
                            <a:rPr lang="en-US" b="0" i="0" smtClean="0">
                              <a:latin typeface="Cambria Math" panose="02040503050406030204" pitchFamily="18" charset="0"/>
                            </a:rPr>
                            <m:t>N</m:t>
                          </m:r>
                        </m:sup>
                        <m:e>
                          <m:nary>
                            <m:naryPr>
                              <m:chr m:val="∏"/>
                              <m:limLoc m:val="undOvr"/>
                              <m:ctrlPr>
                                <a:rPr lang="ar-AE" i="1">
                                  <a:latin typeface="Cambria Math" panose="02040503050406030204" pitchFamily="18" charset="0"/>
                                </a:rPr>
                              </m:ctrlPr>
                            </m:naryPr>
                            <m:sub>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0</m:t>
                              </m:r>
                            </m:sub>
                            <m:sup>
                              <m:r>
                                <a:rPr lang="ar-AE">
                                  <a:latin typeface="Cambria Math" panose="02040503050406030204" pitchFamily="18" charset="0"/>
                                </a:rPr>
                                <m:t>​</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𝑃</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𝑗</m:t>
                                          </m:r>
                                        </m:sub>
                                      </m:sSub>
                                      <m:r>
                                        <a:rPr lang="en-US" i="1">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𝑤</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𝜃</m:t>
                                      </m:r>
                                    </m:e>
                                  </m:d>
                                </m:e>
                              </m:func>
                            </m:e>
                          </m:nary>
                        </m:e>
                      </m:nary>
                    </m:oMath>
                  </m:oMathPara>
                </a14:m>
                <a:endParaRPr lang="ar-AE" b="1" dirty="0"/>
              </a:p>
            </p:txBody>
          </p:sp>
        </mc:Choice>
        <mc:Fallback xmlns="">
          <p:sp>
            <p:nvSpPr>
              <p:cNvPr id="24" name="TextBox 23">
                <a:extLst>
                  <a:ext uri="{FF2B5EF4-FFF2-40B4-BE49-F238E27FC236}">
                    <a16:creationId xmlns:a16="http://schemas.microsoft.com/office/drawing/2014/main" id="{24FF2E34-4050-11E7-228C-5A1AFDEB7484}"/>
                  </a:ext>
                </a:extLst>
              </p:cNvPr>
              <p:cNvSpPr txBox="1">
                <a:spLocks noRot="1" noChangeAspect="1" noMove="1" noResize="1" noEditPoints="1" noAdjustHandles="1" noChangeArrowheads="1" noChangeShapeType="1" noTextEdit="1"/>
              </p:cNvSpPr>
              <p:nvPr/>
            </p:nvSpPr>
            <p:spPr>
              <a:xfrm>
                <a:off x="1481036" y="4448462"/>
                <a:ext cx="4567264" cy="908197"/>
              </a:xfrm>
              <a:prstGeom prst="rect">
                <a:avLst/>
              </a:prstGeom>
              <a:blipFill>
                <a:blip r:embed="rId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16C63BE-6437-42F6-9E27-F952BA1C473E}"/>
                  </a:ext>
                </a:extLst>
              </p:cNvPr>
              <p:cNvSpPr txBox="1"/>
              <p:nvPr/>
            </p:nvSpPr>
            <p:spPr>
              <a:xfrm>
                <a:off x="9090660" y="4112229"/>
                <a:ext cx="2713470" cy="738664"/>
              </a:xfrm>
              <a:prstGeom prst="rect">
                <a:avLst/>
              </a:prstGeom>
              <a:noFill/>
              <a:ln w="19050">
                <a:solidFill>
                  <a:srgbClr val="1306BA"/>
                </a:solidFill>
              </a:ln>
            </p:spPr>
            <p:txBody>
              <a:bodyPr wrap="square">
                <a:spAutoFit/>
              </a:bodyPr>
              <a:lstStyle/>
              <a:p>
                <a:r>
                  <a:rPr lang="en-US" sz="1400" dirty="0"/>
                  <a:t>Semicolon indicates </a:t>
                </a:r>
                <a14:m>
                  <m:oMath xmlns:m="http://schemas.openxmlformats.org/officeDocument/2006/math">
                    <m:r>
                      <a:rPr lang="en-US" sz="1400" i="1">
                        <a:latin typeface="Cambria Math" panose="02040503050406030204" pitchFamily="18" charset="0"/>
                      </a:rPr>
                      <m:t>𝜃</m:t>
                    </m:r>
                  </m:oMath>
                </a14:m>
                <a:r>
                  <a:rPr lang="en-US" sz="1400" dirty="0"/>
                  <a:t> as a learnable parameter (all the word vectors) we are conditioning on.</a:t>
                </a:r>
              </a:p>
            </p:txBody>
          </p:sp>
        </mc:Choice>
        <mc:Fallback xmlns="">
          <p:sp>
            <p:nvSpPr>
              <p:cNvPr id="26" name="TextBox 25">
                <a:extLst>
                  <a:ext uri="{FF2B5EF4-FFF2-40B4-BE49-F238E27FC236}">
                    <a16:creationId xmlns:a16="http://schemas.microsoft.com/office/drawing/2014/main" id="{E16C63BE-6437-42F6-9E27-F952BA1C473E}"/>
                  </a:ext>
                </a:extLst>
              </p:cNvPr>
              <p:cNvSpPr txBox="1">
                <a:spLocks noRot="1" noChangeAspect="1" noMove="1" noResize="1" noEditPoints="1" noAdjustHandles="1" noChangeArrowheads="1" noChangeShapeType="1" noTextEdit="1"/>
              </p:cNvSpPr>
              <p:nvPr/>
            </p:nvSpPr>
            <p:spPr>
              <a:xfrm>
                <a:off x="9090660" y="4112229"/>
                <a:ext cx="2713470" cy="738664"/>
              </a:xfrm>
              <a:prstGeom prst="rect">
                <a:avLst/>
              </a:prstGeom>
              <a:blipFill>
                <a:blip r:embed="rId6"/>
                <a:stretch>
                  <a:fillRect l="-446" t="-806" b="-5645"/>
                </a:stretch>
              </a:blipFill>
              <a:ln w="19050">
                <a:solidFill>
                  <a:srgbClr val="1306BA"/>
                </a:solidFill>
              </a:ln>
            </p:spPr>
            <p:txBody>
              <a:bodyPr/>
              <a:lstStyle/>
              <a:p>
                <a:r>
                  <a:rPr lang="en-US">
                    <a:noFill/>
                  </a:rPr>
                  <a:t> </a:t>
                </a:r>
              </a:p>
            </p:txBody>
          </p:sp>
        </mc:Fallback>
      </mc:AlternateContent>
    </p:spTree>
    <p:extLst>
      <p:ext uri="{BB962C8B-B14F-4D97-AF65-F5344CB8AC3E}">
        <p14:creationId xmlns:p14="http://schemas.microsoft.com/office/powerpoint/2010/main" val="222217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2B3F-F43B-B76A-10F0-05ECB393853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2EA0752-613B-E3B5-AD02-9BBF6F2646CC}"/>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Skip-Gram Captures Semantics</a:t>
            </a:r>
            <a:endParaRPr lang="en-US" sz="3600" dirty="0">
              <a:latin typeface="+mn-l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36D01B-B484-E34C-EE2F-A878D56AD637}"/>
                  </a:ext>
                </a:extLst>
              </p:cNvPr>
              <p:cNvSpPr txBox="1"/>
              <p:nvPr/>
            </p:nvSpPr>
            <p:spPr>
              <a:xfrm>
                <a:off x="879184" y="1396306"/>
                <a:ext cx="7175156" cy="369332"/>
              </a:xfrm>
              <a:prstGeom prst="rect">
                <a:avLst/>
              </a:prstGeom>
              <a:noFill/>
              <a:ln>
                <a:noFill/>
              </a:ln>
            </p:spPr>
            <p:txBody>
              <a:bodyPr wrap="square">
                <a:spAutoFit/>
              </a:bodyPr>
              <a:lstStyle/>
              <a:p>
                <a:r>
                  <a:rPr lang="en-US" dirty="0"/>
                  <a:t>How do we model the probability of context word </a:t>
                </a:r>
                <a14:m>
                  <m:oMath xmlns:m="http://schemas.openxmlformats.org/officeDocument/2006/math">
                    <m:r>
                      <a:rPr lang="en-US" b="0" i="1" dirty="0" smtClean="0">
                        <a:latin typeface="Cambria Math" panose="02040503050406030204" pitchFamily="18" charset="0"/>
                      </a:rPr>
                      <m:t>𝑜</m:t>
                    </m:r>
                  </m:oMath>
                </a14:m>
                <a:r>
                  <a:rPr lang="en-US" dirty="0"/>
                  <a:t> given center word </a:t>
                </a:r>
                <a14:m>
                  <m:oMath xmlns:m="http://schemas.openxmlformats.org/officeDocument/2006/math">
                    <m:r>
                      <a:rPr lang="en-US" b="0" i="1" dirty="0" smtClean="0">
                        <a:latin typeface="Cambria Math" panose="02040503050406030204" pitchFamily="18" charset="0"/>
                      </a:rPr>
                      <m:t>𝑐</m:t>
                    </m:r>
                  </m:oMath>
                </a14:m>
                <a:r>
                  <a:rPr lang="en-US" dirty="0"/>
                  <a:t>?</a:t>
                </a:r>
                <a:endParaRPr lang="en-US" dirty="0">
                  <a:solidFill>
                    <a:srgbClr val="383A42"/>
                  </a:solidFill>
                </a:endParaRPr>
              </a:p>
            </p:txBody>
          </p:sp>
        </mc:Choice>
        <mc:Fallback xmlns="">
          <p:sp>
            <p:nvSpPr>
              <p:cNvPr id="11" name="TextBox 10">
                <a:extLst>
                  <a:ext uri="{FF2B5EF4-FFF2-40B4-BE49-F238E27FC236}">
                    <a16:creationId xmlns:a16="http://schemas.microsoft.com/office/drawing/2014/main" id="{0936D01B-B484-E34C-EE2F-A878D56AD637}"/>
                  </a:ext>
                </a:extLst>
              </p:cNvPr>
              <p:cNvSpPr txBox="1">
                <a:spLocks noRot="1" noChangeAspect="1" noMove="1" noResize="1" noEditPoints="1" noAdjustHandles="1" noChangeArrowheads="1" noChangeShapeType="1" noTextEdit="1"/>
              </p:cNvSpPr>
              <p:nvPr/>
            </p:nvSpPr>
            <p:spPr>
              <a:xfrm>
                <a:off x="879184" y="1396306"/>
                <a:ext cx="7175156" cy="369332"/>
              </a:xfrm>
              <a:prstGeom prst="rect">
                <a:avLst/>
              </a:prstGeom>
              <a:blipFill>
                <a:blip r:embed="rId2"/>
                <a:stretch>
                  <a:fillRect l="-680" t="-8197" b="-24590"/>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BE0A6769-ACA1-B0EA-1F6B-0F4674C7D352}"/>
              </a:ext>
            </a:extLst>
          </p:cNvPr>
          <p:cNvSpPr txBox="1"/>
          <p:nvPr/>
        </p:nvSpPr>
        <p:spPr>
          <a:xfrm>
            <a:off x="879184" y="3764280"/>
            <a:ext cx="2031656" cy="369332"/>
          </a:xfrm>
          <a:prstGeom prst="rect">
            <a:avLst/>
          </a:prstGeom>
          <a:noFill/>
          <a:ln>
            <a:noFill/>
          </a:ln>
        </p:spPr>
        <p:txBody>
          <a:bodyPr wrap="square">
            <a:spAutoFit/>
          </a:bodyPr>
          <a:lstStyle/>
          <a:p>
            <a:r>
              <a:rPr lang="en-US" dirty="0">
                <a:effectLst/>
              </a:rPr>
              <a:t>Probability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B7F36D9-3B4C-D0AA-3272-4BDF25242E51}"/>
                  </a:ext>
                </a:extLst>
              </p:cNvPr>
              <p:cNvSpPr txBox="1"/>
              <p:nvPr/>
            </p:nvSpPr>
            <p:spPr>
              <a:xfrm>
                <a:off x="7724775" y="3810446"/>
                <a:ext cx="3634740" cy="646331"/>
              </a:xfrm>
              <a:prstGeom prst="rect">
                <a:avLst/>
              </a:prstGeom>
              <a:noFill/>
              <a:ln>
                <a:noFill/>
              </a:ln>
            </p:spPr>
            <p:txBody>
              <a:bodyPr wrap="square">
                <a:spAutoFit/>
              </a:bodyPr>
              <a:lstStyle/>
              <a:p>
                <a:pPr algn="ctr"/>
                <a:r>
                  <a:rPr lang="en-US" dirty="0"/>
                  <a:t>Measures how compatible word </a:t>
                </a:r>
                <a14:m>
                  <m:oMath xmlns:m="http://schemas.openxmlformats.org/officeDocument/2006/math">
                    <m:r>
                      <a:rPr lang="en-US" i="1">
                        <a:latin typeface="Cambria Math" panose="02040503050406030204" pitchFamily="18" charset="0"/>
                      </a:rPr>
                      <m:t>𝑜</m:t>
                    </m:r>
                  </m:oMath>
                </a14:m>
                <a:r>
                  <a:rPr lang="en-US" dirty="0"/>
                  <a:t> is as a context word for center word </a:t>
                </a:r>
                <a14:m>
                  <m:oMath xmlns:m="http://schemas.openxmlformats.org/officeDocument/2006/math">
                    <m:r>
                      <a:rPr lang="en-US" i="1">
                        <a:latin typeface="Cambria Math" panose="02040503050406030204" pitchFamily="18" charset="0"/>
                      </a:rPr>
                      <m:t>𝑐</m:t>
                    </m:r>
                  </m:oMath>
                </a14:m>
                <a:endParaRPr lang="en-US" dirty="0"/>
              </a:p>
            </p:txBody>
          </p:sp>
        </mc:Choice>
        <mc:Fallback xmlns="">
          <p:sp>
            <p:nvSpPr>
              <p:cNvPr id="23" name="TextBox 22">
                <a:extLst>
                  <a:ext uri="{FF2B5EF4-FFF2-40B4-BE49-F238E27FC236}">
                    <a16:creationId xmlns:a16="http://schemas.microsoft.com/office/drawing/2014/main" id="{DB7F36D9-3B4C-D0AA-3272-4BDF25242E51}"/>
                  </a:ext>
                </a:extLst>
              </p:cNvPr>
              <p:cNvSpPr txBox="1">
                <a:spLocks noRot="1" noChangeAspect="1" noMove="1" noResize="1" noEditPoints="1" noAdjustHandles="1" noChangeArrowheads="1" noChangeShapeType="1" noTextEdit="1"/>
              </p:cNvSpPr>
              <p:nvPr/>
            </p:nvSpPr>
            <p:spPr>
              <a:xfrm>
                <a:off x="7724775" y="3810446"/>
                <a:ext cx="3634740" cy="646331"/>
              </a:xfrm>
              <a:prstGeom prst="rect">
                <a:avLst/>
              </a:prstGeom>
              <a:blipFill>
                <a:blip r:embed="rId3"/>
                <a:stretch>
                  <a:fillRect l="-336" t="-4717" r="-1678" b="-14151"/>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A1FACD8-CD22-1C1F-24C5-EAED1FADA40B}"/>
              </a:ext>
            </a:extLst>
          </p:cNvPr>
          <p:cNvSpPr txBox="1"/>
          <p:nvPr/>
        </p:nvSpPr>
        <p:spPr>
          <a:xfrm>
            <a:off x="1318260" y="2103572"/>
            <a:ext cx="2702216" cy="369332"/>
          </a:xfrm>
          <a:prstGeom prst="rect">
            <a:avLst/>
          </a:prstGeom>
          <a:noFill/>
          <a:ln>
            <a:noFill/>
          </a:ln>
        </p:spPr>
        <p:txBody>
          <a:bodyPr wrap="square">
            <a:spAutoFit/>
          </a:bodyPr>
          <a:lstStyle/>
          <a:p>
            <a:r>
              <a:rPr lang="en-US" dirty="0"/>
              <a:t>Use two vectors per word:</a:t>
            </a:r>
            <a:endParaRPr lang="en-US" dirty="0">
              <a:solidFill>
                <a:srgbClr val="383A4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D7E1C6-EF1A-5C70-CE3D-D5BF60B24D61}"/>
                  </a:ext>
                </a:extLst>
              </p:cNvPr>
              <p:cNvSpPr txBox="1"/>
              <p:nvPr/>
            </p:nvSpPr>
            <p:spPr>
              <a:xfrm>
                <a:off x="4742524" y="2817297"/>
                <a:ext cx="1620176" cy="37427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a:solidFill>
                                <a:srgbClr val="5ACAD6"/>
                              </a:solidFill>
                              <a:latin typeface="Cambria Math" panose="02040503050406030204" pitchFamily="18" charset="0"/>
                            </a:rPr>
                            <m:t>𝐯</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dirty="0">
                  <a:solidFill>
                    <a:srgbClr val="383A42"/>
                  </a:solidFill>
                </a:endParaRPr>
              </a:p>
            </p:txBody>
          </p:sp>
        </mc:Choice>
        <mc:Fallback xmlns="">
          <p:sp>
            <p:nvSpPr>
              <p:cNvPr id="6" name="TextBox 5">
                <a:extLst>
                  <a:ext uri="{FF2B5EF4-FFF2-40B4-BE49-F238E27FC236}">
                    <a16:creationId xmlns:a16="http://schemas.microsoft.com/office/drawing/2014/main" id="{A1D7E1C6-EF1A-5C70-CE3D-D5BF60B24D61}"/>
                  </a:ext>
                </a:extLst>
              </p:cNvPr>
              <p:cNvSpPr txBox="1">
                <a:spLocks noRot="1" noChangeAspect="1" noMove="1" noResize="1" noEditPoints="1" noAdjustHandles="1" noChangeArrowheads="1" noChangeShapeType="1" noTextEdit="1"/>
              </p:cNvSpPr>
              <p:nvPr/>
            </p:nvSpPr>
            <p:spPr>
              <a:xfrm>
                <a:off x="4742524" y="2817297"/>
                <a:ext cx="1620176" cy="37427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A91D8C-B8BF-7CFE-81C0-C2D9AA14FFA5}"/>
                  </a:ext>
                </a:extLst>
              </p:cNvPr>
              <p:cNvSpPr txBox="1"/>
              <p:nvPr/>
            </p:nvSpPr>
            <p:spPr>
              <a:xfrm>
                <a:off x="1958340" y="2654747"/>
                <a:ext cx="2644140" cy="646331"/>
              </a:xfrm>
              <a:prstGeom prst="rect">
                <a:avLst/>
              </a:prstGeom>
              <a:noFill/>
              <a:ln>
                <a:noFill/>
              </a:ln>
            </p:spPr>
            <p:txBody>
              <a:bodyPr wrap="square">
                <a:spAutoFit/>
              </a:bodyPr>
              <a:lstStyle/>
              <a:p>
                <a:r>
                  <a:rPr lang="en-US" dirty="0"/>
                  <a:t>Embedding vector when </a:t>
                </a:r>
                <a14:m>
                  <m:oMath xmlns:m="http://schemas.openxmlformats.org/officeDocument/2006/math">
                    <m:r>
                      <a:rPr lang="en-US" b="0" i="1" dirty="0" smtClean="0">
                        <a:latin typeface="Cambria Math" panose="02040503050406030204" pitchFamily="18" charset="0"/>
                      </a:rPr>
                      <m:t>𝑐</m:t>
                    </m:r>
                  </m:oMath>
                </a14:m>
                <a:r>
                  <a:rPr lang="en-US" dirty="0"/>
                  <a:t> is the center word:</a:t>
                </a:r>
              </a:p>
            </p:txBody>
          </p:sp>
        </mc:Choice>
        <mc:Fallback xmlns="">
          <p:sp>
            <p:nvSpPr>
              <p:cNvPr id="8" name="TextBox 7">
                <a:extLst>
                  <a:ext uri="{FF2B5EF4-FFF2-40B4-BE49-F238E27FC236}">
                    <a16:creationId xmlns:a16="http://schemas.microsoft.com/office/drawing/2014/main" id="{8AA91D8C-B8BF-7CFE-81C0-C2D9AA14FFA5}"/>
                  </a:ext>
                </a:extLst>
              </p:cNvPr>
              <p:cNvSpPr txBox="1">
                <a:spLocks noRot="1" noChangeAspect="1" noMove="1" noResize="1" noEditPoints="1" noAdjustHandles="1" noChangeArrowheads="1" noChangeShapeType="1" noTextEdit="1"/>
              </p:cNvSpPr>
              <p:nvPr/>
            </p:nvSpPr>
            <p:spPr>
              <a:xfrm>
                <a:off x="1958340" y="2654747"/>
                <a:ext cx="2644140" cy="646331"/>
              </a:xfrm>
              <a:prstGeom prst="rect">
                <a:avLst/>
              </a:prstGeom>
              <a:blipFill>
                <a:blip r:embed="rId5"/>
                <a:stretch>
                  <a:fillRect l="-1843" t="-4673" b="-130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A9F3C5-CE1E-56BA-6962-F3AFA5543926}"/>
                  </a:ext>
                </a:extLst>
              </p:cNvPr>
              <p:cNvSpPr txBox="1"/>
              <p:nvPr/>
            </p:nvSpPr>
            <p:spPr>
              <a:xfrm>
                <a:off x="6842760" y="2654747"/>
                <a:ext cx="2583180" cy="646331"/>
              </a:xfrm>
              <a:prstGeom prst="rect">
                <a:avLst/>
              </a:prstGeom>
              <a:noFill/>
              <a:ln>
                <a:noFill/>
              </a:ln>
            </p:spPr>
            <p:txBody>
              <a:bodyPr wrap="square">
                <a:spAutoFit/>
              </a:bodyPr>
              <a:lstStyle/>
              <a:p>
                <a:r>
                  <a:rPr lang="en-US" dirty="0"/>
                  <a:t>Embedding vector when </a:t>
                </a:r>
                <a14:m>
                  <m:oMath xmlns:m="http://schemas.openxmlformats.org/officeDocument/2006/math">
                    <m:r>
                      <a:rPr lang="en-US" b="0" i="1" dirty="0" smtClean="0">
                        <a:latin typeface="Cambria Math" panose="02040503050406030204" pitchFamily="18" charset="0"/>
                      </a:rPr>
                      <m:t>𝑜</m:t>
                    </m:r>
                  </m:oMath>
                </a14:m>
                <a:r>
                  <a:rPr lang="en-US" dirty="0"/>
                  <a:t> is in the context:</a:t>
                </a:r>
                <a:endParaRPr lang="en-US" dirty="0">
                  <a:solidFill>
                    <a:srgbClr val="383A42"/>
                  </a:solidFill>
                </a:endParaRPr>
              </a:p>
            </p:txBody>
          </p:sp>
        </mc:Choice>
        <mc:Fallback xmlns="">
          <p:sp>
            <p:nvSpPr>
              <p:cNvPr id="9" name="TextBox 8">
                <a:extLst>
                  <a:ext uri="{FF2B5EF4-FFF2-40B4-BE49-F238E27FC236}">
                    <a16:creationId xmlns:a16="http://schemas.microsoft.com/office/drawing/2014/main" id="{DEA9F3C5-CE1E-56BA-6962-F3AFA5543926}"/>
                  </a:ext>
                </a:extLst>
              </p:cNvPr>
              <p:cNvSpPr txBox="1">
                <a:spLocks noRot="1" noChangeAspect="1" noMove="1" noResize="1" noEditPoints="1" noAdjustHandles="1" noChangeArrowheads="1" noChangeShapeType="1" noTextEdit="1"/>
              </p:cNvSpPr>
              <p:nvPr/>
            </p:nvSpPr>
            <p:spPr>
              <a:xfrm>
                <a:off x="6842760" y="2654747"/>
                <a:ext cx="2583180" cy="646331"/>
              </a:xfrm>
              <a:prstGeom prst="rect">
                <a:avLst/>
              </a:prstGeom>
              <a:blipFill>
                <a:blip r:embed="rId6"/>
                <a:stretch>
                  <a:fillRect l="-2128" t="-4673" b="-130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6A1F6D-C530-67D5-8C43-612517A53F9E}"/>
                  </a:ext>
                </a:extLst>
              </p:cNvPr>
              <p:cNvSpPr txBox="1"/>
              <p:nvPr/>
            </p:nvSpPr>
            <p:spPr>
              <a:xfrm>
                <a:off x="9659792" y="2790777"/>
                <a:ext cx="1147736" cy="37427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a:solidFill>
                                <a:schemeClr val="accent1">
                                  <a:lumMod val="75000"/>
                                </a:schemeClr>
                              </a:solidFill>
                              <a:latin typeface="Cambria Math" panose="02040503050406030204" pitchFamily="18" charset="0"/>
                            </a:rPr>
                            <m:t>𝐮</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dirty="0">
                  <a:solidFill>
                    <a:srgbClr val="383A42"/>
                  </a:solidFill>
                </a:endParaRPr>
              </a:p>
            </p:txBody>
          </p:sp>
        </mc:Choice>
        <mc:Fallback xmlns="">
          <p:sp>
            <p:nvSpPr>
              <p:cNvPr id="10" name="TextBox 9">
                <a:extLst>
                  <a:ext uri="{FF2B5EF4-FFF2-40B4-BE49-F238E27FC236}">
                    <a16:creationId xmlns:a16="http://schemas.microsoft.com/office/drawing/2014/main" id="{656A1F6D-C530-67D5-8C43-612517A53F9E}"/>
                  </a:ext>
                </a:extLst>
              </p:cNvPr>
              <p:cNvSpPr txBox="1">
                <a:spLocks noRot="1" noChangeAspect="1" noMove="1" noResize="1" noEditPoints="1" noAdjustHandles="1" noChangeArrowheads="1" noChangeShapeType="1" noTextEdit="1"/>
              </p:cNvSpPr>
              <p:nvPr/>
            </p:nvSpPr>
            <p:spPr>
              <a:xfrm>
                <a:off x="9659792" y="2790777"/>
                <a:ext cx="1147736" cy="37427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552BC4-2CB2-38F0-DFDE-DD5E4BFA0CE2}"/>
                  </a:ext>
                </a:extLst>
              </p:cNvPr>
              <p:cNvSpPr txBox="1"/>
              <p:nvPr/>
            </p:nvSpPr>
            <p:spPr>
              <a:xfrm>
                <a:off x="2319364" y="4141856"/>
                <a:ext cx="3898556" cy="1009828"/>
              </a:xfrm>
              <a:prstGeom prst="rect">
                <a:avLst/>
              </a:prstGeom>
              <a:noFill/>
              <a:ln w="19050">
                <a:solidFill>
                  <a:srgbClr val="461D7C"/>
                </a:solid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ar-AE" sz="2800" smtClean="0">
                          <a:latin typeface="Cambria Math" panose="02040503050406030204" pitchFamily="18" charset="0"/>
                        </a:rPr>
                        <m:t>𝑃</m:t>
                      </m:r>
                      <m:r>
                        <a:rPr lang="ar-AE" sz="2800" smtClean="0">
                          <a:latin typeface="Cambria Math" panose="02040503050406030204" pitchFamily="18" charset="0"/>
                        </a:rPr>
                        <m:t>(</m:t>
                      </m:r>
                      <m:r>
                        <a:rPr lang="en-US" sz="2800" i="1">
                          <a:solidFill>
                            <a:srgbClr val="00B050"/>
                          </a:solidFill>
                          <a:latin typeface="Cambria Math" panose="02040503050406030204" pitchFamily="18" charset="0"/>
                        </a:rPr>
                        <m:t>𝑜</m:t>
                      </m:r>
                      <m:r>
                        <a:rPr lang="en-US" sz="2800" b="0" i="1" smtClean="0">
                          <a:latin typeface="Cambria Math" panose="02040503050406030204" pitchFamily="18" charset="0"/>
                        </a:rPr>
                        <m:t>∣</m:t>
                      </m:r>
                      <m:r>
                        <a:rPr lang="ar-AE" sz="2800" smtClean="0">
                          <a:solidFill>
                            <a:srgbClr val="FF0000"/>
                          </a:solidFill>
                          <a:latin typeface="Cambria Math" panose="02040503050406030204" pitchFamily="18" charset="0"/>
                        </a:rPr>
                        <m:t>𝑐</m:t>
                      </m:r>
                      <m:r>
                        <a:rPr lang="ar-AE" sz="2800" smtClean="0">
                          <a:latin typeface="Cambria Math" panose="02040503050406030204" pitchFamily="18" charset="0"/>
                        </a:rPr>
                        <m:t>)=</m:t>
                      </m:r>
                      <m:f>
                        <m:fPr>
                          <m:ctrlPr>
                            <a:rPr lang="ar-AE" sz="2800" i="1">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i="1">
                                      <a:latin typeface="Cambria Math" panose="02040503050406030204" pitchFamily="18" charset="0"/>
                                    </a:rPr>
                                  </m:ctrlPr>
                                </m:sSubPr>
                                <m:e>
                                  <m:r>
                                    <a:rPr lang="en-US" sz="2800" b="1">
                                      <a:solidFill>
                                        <a:schemeClr val="accent1">
                                          <a:lumMod val="75000"/>
                                        </a:schemeClr>
                                      </a:solidFill>
                                      <a:latin typeface="Cambria Math" panose="02040503050406030204" pitchFamily="18" charset="0"/>
                                    </a:rPr>
                                    <m:t>𝐮</m:t>
                                  </m:r>
                                </m:e>
                                <m:sub>
                                  <m:r>
                                    <a:rPr lang="en-US" sz="2800" b="0" i="1" smtClean="0">
                                      <a:solidFill>
                                        <a:srgbClr val="00B050"/>
                                      </a:solidFill>
                                      <a:latin typeface="Cambria Math" panose="02040503050406030204" pitchFamily="18" charset="0"/>
                                    </a:rPr>
                                    <m:t>𝑜</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a:solidFill>
                                        <a:srgbClr val="5ACAD6"/>
                                      </a:solidFill>
                                      <a:latin typeface="Cambria Math" panose="02040503050406030204" pitchFamily="18" charset="0"/>
                                    </a:rPr>
                                    <m:t>𝐯</m:t>
                                  </m:r>
                                </m:e>
                                <m:sub>
                                  <m:r>
                                    <a:rPr lang="en-US" sz="2800" i="1" smtClean="0">
                                      <a:solidFill>
                                        <a:srgbClr val="FF0000"/>
                                      </a:solidFill>
                                      <a:latin typeface="Cambria Math" panose="02040503050406030204" pitchFamily="18" charset="0"/>
                                    </a:rPr>
                                    <m:t>𝑐</m:t>
                                  </m:r>
                                </m:sub>
                              </m:sSub>
                            </m:sup>
                          </m:sSup>
                        </m:num>
                        <m:den>
                          <m:nary>
                            <m:naryPr>
                              <m:chr m:val="∑"/>
                              <m:supHide m:val="on"/>
                              <m:ctrlPr>
                                <a:rPr lang="ar-AE"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𝑉</m:t>
                              </m:r>
                            </m:sub>
                            <m:sup/>
                            <m:e>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sSub>
                                    <m:sSubPr>
                                      <m:ctrlPr>
                                        <a:rPr lang="en-US" sz="2800" i="1">
                                          <a:latin typeface="Cambria Math" panose="02040503050406030204" pitchFamily="18" charset="0"/>
                                        </a:rPr>
                                      </m:ctrlPr>
                                    </m:sSubPr>
                                    <m:e>
                                      <m:r>
                                        <a:rPr lang="en-US" sz="2800" b="1">
                                          <a:solidFill>
                                            <a:schemeClr val="accent1">
                                              <a:lumMod val="75000"/>
                                            </a:schemeClr>
                                          </a:solidFill>
                                          <a:latin typeface="Cambria Math" panose="02040503050406030204" pitchFamily="18" charset="0"/>
                                        </a:rPr>
                                        <m:t>𝐮</m:t>
                                      </m:r>
                                    </m:e>
                                    <m:sub>
                                      <m:r>
                                        <a:rPr lang="en-US" sz="2800" b="0" i="1" smtClean="0">
                                          <a:latin typeface="Cambria Math" panose="02040503050406030204" pitchFamily="18" charset="0"/>
                                        </a:rPr>
                                        <m:t>𝑤</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a:solidFill>
                                            <a:srgbClr val="5ACAD6"/>
                                          </a:solidFill>
                                          <a:latin typeface="Cambria Math" panose="02040503050406030204" pitchFamily="18" charset="0"/>
                                        </a:rPr>
                                        <m:t>𝐯</m:t>
                                      </m:r>
                                    </m:e>
                                    <m:sub>
                                      <m:r>
                                        <a:rPr lang="en-US" sz="2800" i="1" smtClean="0">
                                          <a:solidFill>
                                            <a:srgbClr val="FF0000"/>
                                          </a:solidFill>
                                          <a:latin typeface="Cambria Math" panose="02040503050406030204" pitchFamily="18" charset="0"/>
                                        </a:rPr>
                                        <m:t>𝑐</m:t>
                                      </m:r>
                                    </m:sub>
                                  </m:sSub>
                                </m:sup>
                              </m:sSup>
                            </m:e>
                          </m:nary>
                        </m:den>
                      </m:f>
                    </m:oMath>
                  </m:oMathPara>
                </a14:m>
                <a:endParaRPr lang="en-US" sz="2800" dirty="0"/>
              </a:p>
            </p:txBody>
          </p:sp>
        </mc:Choice>
        <mc:Fallback xmlns="">
          <p:sp>
            <p:nvSpPr>
              <p:cNvPr id="14" name="TextBox 13">
                <a:extLst>
                  <a:ext uri="{FF2B5EF4-FFF2-40B4-BE49-F238E27FC236}">
                    <a16:creationId xmlns:a16="http://schemas.microsoft.com/office/drawing/2014/main" id="{69552BC4-2CB2-38F0-DFDE-DD5E4BFA0CE2}"/>
                  </a:ext>
                </a:extLst>
              </p:cNvPr>
              <p:cNvSpPr txBox="1">
                <a:spLocks noRot="1" noChangeAspect="1" noMove="1" noResize="1" noEditPoints="1" noAdjustHandles="1" noChangeArrowheads="1" noChangeShapeType="1" noTextEdit="1"/>
              </p:cNvSpPr>
              <p:nvPr/>
            </p:nvSpPr>
            <p:spPr>
              <a:xfrm>
                <a:off x="2319364" y="4141856"/>
                <a:ext cx="3898556" cy="1009828"/>
              </a:xfrm>
              <a:prstGeom prst="rect">
                <a:avLst/>
              </a:prstGeom>
              <a:blipFill>
                <a:blip r:embed="rId8"/>
                <a:stretch>
                  <a:fillRect/>
                </a:stretch>
              </a:blipFill>
              <a:ln w="19050">
                <a:solidFill>
                  <a:srgbClr val="461D7C"/>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F6AF62-14FD-0124-921D-B8205CC8F768}"/>
                  </a:ext>
                </a:extLst>
              </p:cNvPr>
              <p:cNvSpPr txBox="1"/>
              <p:nvPr/>
            </p:nvSpPr>
            <p:spPr>
              <a:xfrm>
                <a:off x="7528560" y="4767662"/>
                <a:ext cx="4027170" cy="923330"/>
              </a:xfrm>
              <a:prstGeom prst="rect">
                <a:avLst/>
              </a:prstGeom>
              <a:noFill/>
              <a:ln>
                <a:noFill/>
              </a:ln>
            </p:spPr>
            <p:txBody>
              <a:bodyPr wrap="square">
                <a:spAutoFit/>
              </a:bodyPr>
              <a:lstStyle/>
              <a:p>
                <a:pPr algn="ctr"/>
                <a:r>
                  <a:rPr lang="en-US" dirty="0"/>
                  <a:t>Sums the compatibility scores for </a:t>
                </a:r>
                <a:r>
                  <a:rPr lang="en-US" b="1" dirty="0"/>
                  <a:t>every possible word</a:t>
                </a:r>
                <a:r>
                  <a:rPr lang="en-US" dirty="0"/>
                  <a:t> in the vocabulary as a potential context word for </a:t>
                </a:r>
                <a14:m>
                  <m:oMath xmlns:m="http://schemas.openxmlformats.org/officeDocument/2006/math">
                    <m:r>
                      <a:rPr lang="en-US" i="1">
                        <a:latin typeface="Cambria Math" panose="02040503050406030204" pitchFamily="18" charset="0"/>
                      </a:rPr>
                      <m:t>𝑐</m:t>
                    </m:r>
                  </m:oMath>
                </a14:m>
                <a:endParaRPr lang="en-US" dirty="0"/>
              </a:p>
            </p:txBody>
          </p:sp>
        </mc:Choice>
        <mc:Fallback xmlns="">
          <p:sp>
            <p:nvSpPr>
              <p:cNvPr id="16" name="TextBox 15">
                <a:extLst>
                  <a:ext uri="{FF2B5EF4-FFF2-40B4-BE49-F238E27FC236}">
                    <a16:creationId xmlns:a16="http://schemas.microsoft.com/office/drawing/2014/main" id="{51F6AF62-14FD-0124-921D-B8205CC8F768}"/>
                  </a:ext>
                </a:extLst>
              </p:cNvPr>
              <p:cNvSpPr txBox="1">
                <a:spLocks noRot="1" noChangeAspect="1" noMove="1" noResize="1" noEditPoints="1" noAdjustHandles="1" noChangeArrowheads="1" noChangeShapeType="1" noTextEdit="1"/>
              </p:cNvSpPr>
              <p:nvPr/>
            </p:nvSpPr>
            <p:spPr>
              <a:xfrm>
                <a:off x="7528560" y="4767662"/>
                <a:ext cx="4027170" cy="923330"/>
              </a:xfrm>
              <a:prstGeom prst="rect">
                <a:avLst/>
              </a:prstGeom>
              <a:blipFill>
                <a:blip r:embed="rId9"/>
                <a:stretch>
                  <a:fillRect t="-3289" b="-9211"/>
                </a:stretch>
              </a:blipFill>
              <a:ln>
                <a:noFill/>
              </a:ln>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CAFC882F-C474-2C34-E442-2328CD900E28}"/>
              </a:ext>
            </a:extLst>
          </p:cNvPr>
          <p:cNvCxnSpPr/>
          <p:nvPr/>
        </p:nvCxnSpPr>
        <p:spPr>
          <a:xfrm>
            <a:off x="7528560" y="4646770"/>
            <a:ext cx="4038600"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55CE70E5-763A-471D-F6C5-EBC76F9BD71A}"/>
              </a:ext>
            </a:extLst>
          </p:cNvPr>
          <p:cNvSpPr txBox="1"/>
          <p:nvPr/>
        </p:nvSpPr>
        <p:spPr>
          <a:xfrm>
            <a:off x="164346" y="6073156"/>
            <a:ext cx="3279894" cy="523220"/>
          </a:xfrm>
          <a:prstGeom prst="rect">
            <a:avLst/>
          </a:prstGeom>
          <a:noFill/>
          <a:ln w="19050">
            <a:solidFill>
              <a:srgbClr val="461D7C"/>
            </a:solidFill>
          </a:ln>
          <a:effectLst/>
        </p:spPr>
        <p:txBody>
          <a:bodyPr wrap="square">
            <a:spAutoFit/>
          </a:bodyPr>
          <a:lstStyle/>
          <a:p>
            <a:pPr algn="ctr"/>
            <a:r>
              <a:rPr lang="en-US" sz="1400" dirty="0"/>
              <a:t>This is a </a:t>
            </a:r>
            <a:r>
              <a:rPr lang="en-US" sz="1400" b="1" i="1" dirty="0" err="1"/>
              <a:t>softmax</a:t>
            </a:r>
            <a:r>
              <a:rPr lang="en-US" sz="1400" dirty="0"/>
              <a:t> function applied to our specific problem of word prediction.</a:t>
            </a:r>
          </a:p>
        </p:txBody>
      </p:sp>
      <p:pic>
        <p:nvPicPr>
          <p:cNvPr id="13" name="Picture 12">
            <a:extLst>
              <a:ext uri="{FF2B5EF4-FFF2-40B4-BE49-F238E27FC236}">
                <a16:creationId xmlns:a16="http://schemas.microsoft.com/office/drawing/2014/main" id="{7F674095-EC4B-AE03-2717-DA1BE8938E78}"/>
              </a:ext>
            </a:extLst>
          </p:cNvPr>
          <p:cNvPicPr>
            <a:picLocks noChangeAspect="1"/>
          </p:cNvPicPr>
          <p:nvPr/>
        </p:nvPicPr>
        <p:blipFill>
          <a:blip r:embed="rId10"/>
          <a:stretch>
            <a:fillRect/>
          </a:stretch>
        </p:blipFill>
        <p:spPr>
          <a:xfrm>
            <a:off x="10896599" y="104170"/>
            <a:ext cx="1160297" cy="1160297"/>
          </a:xfrm>
          <a:prstGeom prst="rect">
            <a:avLst/>
          </a:prstGeom>
        </p:spPr>
      </p:pic>
      <p:pic>
        <p:nvPicPr>
          <p:cNvPr id="15" name="Picture 14">
            <a:extLst>
              <a:ext uri="{FF2B5EF4-FFF2-40B4-BE49-F238E27FC236}">
                <a16:creationId xmlns:a16="http://schemas.microsoft.com/office/drawing/2014/main" id="{20CAE7AF-5C82-D6E7-D3D3-7621822F5219}"/>
              </a:ext>
            </a:extLst>
          </p:cNvPr>
          <p:cNvPicPr>
            <a:picLocks noChangeAspect="1"/>
          </p:cNvPicPr>
          <p:nvPr/>
        </p:nvPicPr>
        <p:blipFill>
          <a:blip r:embed="rId10"/>
          <a:srcRect l="44796" t="44073" r="44300" b="44707"/>
          <a:stretch>
            <a:fillRect/>
          </a:stretch>
        </p:blipFill>
        <p:spPr>
          <a:xfrm>
            <a:off x="11113324" y="1320861"/>
            <a:ext cx="760692" cy="782712"/>
          </a:xfrm>
          <a:prstGeom prst="rect">
            <a:avLst/>
          </a:prstGeom>
        </p:spPr>
      </p:pic>
    </p:spTree>
    <p:extLst>
      <p:ext uri="{BB962C8B-B14F-4D97-AF65-F5344CB8AC3E}">
        <p14:creationId xmlns:p14="http://schemas.microsoft.com/office/powerpoint/2010/main" val="7123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C6349-B63F-ACE3-9389-E180BDA4474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DCDCDAD-D3D1-CC65-0E76-20C4DAA0A08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Combining</a:t>
            </a:r>
            <a:endParaRPr lang="en-US" sz="3600" dirty="0">
              <a:latin typeface="+mn-lt"/>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EFAB2ED-51AF-B4E1-631E-967706E97473}"/>
                  </a:ext>
                </a:extLst>
              </p:cNvPr>
              <p:cNvSpPr txBox="1"/>
              <p:nvPr/>
            </p:nvSpPr>
            <p:spPr>
              <a:xfrm>
                <a:off x="637071" y="2586150"/>
                <a:ext cx="10988040" cy="707886"/>
              </a:xfrm>
              <a:prstGeom prst="rect">
                <a:avLst/>
              </a:prstGeom>
              <a:noFill/>
              <a:ln>
                <a:noFill/>
              </a:ln>
            </p:spPr>
            <p:txBody>
              <a:bodyPr wrap="square">
                <a:spAutoFit/>
              </a:bodyPr>
              <a:lstStyle/>
              <a:p>
                <a14:m>
                  <m:oMath xmlns:m="http://schemas.openxmlformats.org/officeDocument/2006/math">
                    <m:r>
                      <a:rPr lang="ar-AE" sz="2000" smtClean="0">
                        <a:latin typeface="Cambria Math" panose="02040503050406030204" pitchFamily="18" charset="0"/>
                      </a:rPr>
                      <m:t>ℒ</m:t>
                    </m:r>
                    <m:r>
                      <a:rPr lang="ar-AE" sz="2000" smtClean="0">
                        <a:latin typeface="Cambria Math" panose="02040503050406030204" pitchFamily="18" charset="0"/>
                      </a:rPr>
                      <m:t>(</m:t>
                    </m:r>
                    <m:r>
                      <a:rPr lang="ar-AE" sz="2000" smtClean="0">
                        <a:solidFill>
                          <a:srgbClr val="461D7C"/>
                        </a:solidFill>
                        <a:latin typeface="Cambria Math" panose="02040503050406030204" pitchFamily="18" charset="0"/>
                      </a:rPr>
                      <m:t>𝜃</m:t>
                    </m:r>
                    <m:r>
                      <a:rPr lang="ar-AE" sz="2000" smtClean="0">
                        <a:latin typeface="Cambria Math" panose="02040503050406030204" pitchFamily="18" charset="0"/>
                      </a:rPr>
                      <m:t>)</m:t>
                    </m:r>
                  </m:oMath>
                </a14:m>
                <a:r>
                  <a:rPr lang="en-US" sz="2000" dirty="0"/>
                  <a:t> is the product of many individual probabilities computed using </a:t>
                </a:r>
                <a14:m>
                  <m:oMath xmlns:m="http://schemas.openxmlformats.org/officeDocument/2006/math">
                    <m:r>
                      <a:rPr lang="en-US" sz="2000" i="1">
                        <a:latin typeface="Cambria Math" panose="02040503050406030204" pitchFamily="18" charset="0"/>
                      </a:rPr>
                      <m:t>𝑃</m:t>
                    </m:r>
                    <m:d>
                      <m:dPr>
                        <m:ctrlPr>
                          <a:rPr lang="ar-AE" sz="2000" i="1">
                            <a:latin typeface="Cambria Math" panose="02040503050406030204" pitchFamily="18" charset="0"/>
                          </a:rPr>
                        </m:ctrlPr>
                      </m:dPr>
                      <m:e>
                        <m:r>
                          <a:rPr lang="ar-AE" sz="2000" i="1" smtClean="0">
                            <a:solidFill>
                              <a:srgbClr val="00B050"/>
                            </a:solidFill>
                            <a:latin typeface="Cambria Math" panose="02040503050406030204" pitchFamily="18" charset="0"/>
                          </a:rPr>
                          <m:t>𝑜</m:t>
                        </m:r>
                        <m:r>
                          <a:rPr lang="ar-AE" sz="2000">
                            <a:latin typeface="Cambria Math" panose="02040503050406030204" pitchFamily="18" charset="0"/>
                          </a:rPr>
                          <m:t>∣</m:t>
                        </m:r>
                        <m:r>
                          <a:rPr lang="ar-AE" sz="2000" i="1" smtClean="0">
                            <a:solidFill>
                              <a:srgbClr val="FF0000"/>
                            </a:solidFill>
                            <a:latin typeface="Cambria Math" panose="02040503050406030204" pitchFamily="18" charset="0"/>
                          </a:rPr>
                          <m:t>𝑐</m:t>
                        </m:r>
                      </m:e>
                    </m:d>
                  </m:oMath>
                </a14:m>
                <a:r>
                  <a:rPr lang="en-US" sz="2000" dirty="0"/>
                  <a:t>, one for each </a:t>
                </a:r>
                <a14:m>
                  <m:oMath xmlns:m="http://schemas.openxmlformats.org/officeDocument/2006/math">
                    <m:d>
                      <m:dPr>
                        <m:ctrlPr>
                          <a:rPr lang="ar-AE" sz="2000" i="1">
                            <a:latin typeface="Cambria Math" panose="02040503050406030204" pitchFamily="18" charset="0"/>
                          </a:rPr>
                        </m:ctrlPr>
                      </m:dPr>
                      <m:e>
                        <m:r>
                          <a:rPr lang="en-US" sz="2000" b="0" i="1" smtClean="0">
                            <a:solidFill>
                              <a:srgbClr val="00B050"/>
                            </a:solidFill>
                            <a:latin typeface="Cambria Math" panose="02040503050406030204" pitchFamily="18" charset="0"/>
                          </a:rPr>
                          <m:t>𝑐𝑜𝑛𝑡𝑒𝑥𝑡</m:t>
                        </m:r>
                        <m:r>
                          <a:rPr lang="en-US" sz="2000" b="0" i="1" smtClean="0">
                            <a:solidFill>
                              <a:srgbClr val="C5050C"/>
                            </a:solidFill>
                            <a:latin typeface="Cambria Math" panose="02040503050406030204" pitchFamily="18" charset="0"/>
                          </a:rPr>
                          <m:t>, </m:t>
                        </m:r>
                        <m:r>
                          <a:rPr lang="en-US" sz="2000" b="0" i="1" smtClean="0">
                            <a:solidFill>
                              <a:srgbClr val="FF0000"/>
                            </a:solidFill>
                            <a:latin typeface="Cambria Math" panose="02040503050406030204" pitchFamily="18" charset="0"/>
                          </a:rPr>
                          <m:t>𝑐𝑒𝑛𝑡𝑒𝑟</m:t>
                        </m:r>
                      </m:e>
                    </m:d>
                  </m:oMath>
                </a14:m>
                <a:r>
                  <a:rPr lang="en-US" sz="2000" dirty="0"/>
                  <a:t> pair in the corpus.</a:t>
                </a:r>
              </a:p>
            </p:txBody>
          </p:sp>
        </mc:Choice>
        <mc:Fallback xmlns="">
          <p:sp>
            <p:nvSpPr>
              <p:cNvPr id="29" name="TextBox 28">
                <a:extLst>
                  <a:ext uri="{FF2B5EF4-FFF2-40B4-BE49-F238E27FC236}">
                    <a16:creationId xmlns:a16="http://schemas.microsoft.com/office/drawing/2014/main" id="{6EFAB2ED-51AF-B4E1-631E-967706E97473}"/>
                  </a:ext>
                </a:extLst>
              </p:cNvPr>
              <p:cNvSpPr txBox="1">
                <a:spLocks noRot="1" noChangeAspect="1" noMove="1" noResize="1" noEditPoints="1" noAdjustHandles="1" noChangeArrowheads="1" noChangeShapeType="1" noTextEdit="1"/>
              </p:cNvSpPr>
              <p:nvPr/>
            </p:nvSpPr>
            <p:spPr>
              <a:xfrm>
                <a:off x="637071" y="2586150"/>
                <a:ext cx="10988040" cy="707886"/>
              </a:xfrm>
              <a:prstGeom prst="rect">
                <a:avLst/>
              </a:prstGeom>
              <a:blipFill>
                <a:blip r:embed="rId2"/>
                <a:stretch>
                  <a:fillRect t="-4310" b="-14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1B5AF9-CC74-B335-CD39-C5AA4AC3FC42}"/>
                  </a:ext>
                </a:extLst>
              </p:cNvPr>
              <p:cNvSpPr txBox="1"/>
              <p:nvPr/>
            </p:nvSpPr>
            <p:spPr>
              <a:xfrm>
                <a:off x="1074420" y="1033753"/>
                <a:ext cx="4567264" cy="998863"/>
              </a:xfrm>
              <a:prstGeom prst="rect">
                <a:avLst/>
              </a:prstGeom>
              <a:no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ar-AE" sz="2000" smtClean="0">
                          <a:latin typeface="Cambria Math" panose="02040503050406030204" pitchFamily="18" charset="0"/>
                        </a:rPr>
                        <m:t>ℒ</m:t>
                      </m:r>
                      <m:r>
                        <a:rPr lang="ar-AE" sz="2000" smtClean="0">
                          <a:latin typeface="Cambria Math" panose="02040503050406030204" pitchFamily="18" charset="0"/>
                        </a:rPr>
                        <m:t>(</m:t>
                      </m:r>
                      <m:r>
                        <a:rPr lang="ar-AE" sz="2000" smtClean="0">
                          <a:solidFill>
                            <a:srgbClr val="461D7C"/>
                          </a:solidFill>
                          <a:latin typeface="Cambria Math" panose="02040503050406030204" pitchFamily="18" charset="0"/>
                        </a:rPr>
                        <m:t>𝜃</m:t>
                      </m:r>
                      <m:r>
                        <a:rPr lang="ar-AE" sz="2000" smtClean="0">
                          <a:latin typeface="Cambria Math" panose="02040503050406030204" pitchFamily="18" charset="0"/>
                        </a:rPr>
                        <m:t>)=</m:t>
                      </m:r>
                      <m:nary>
                        <m:naryPr>
                          <m:chr m:val="∏"/>
                          <m:limLoc m:val="undOvr"/>
                          <m:ctrlPr>
                            <a:rPr lang="ar-AE" sz="2000" i="1">
                              <a:latin typeface="Cambria Math" panose="02040503050406030204" pitchFamily="18" charset="0"/>
                            </a:rPr>
                          </m:ctrlPr>
                        </m:naryPr>
                        <m:sub>
                          <m:r>
                            <a:rPr lang="ar-AE" sz="2000">
                              <a:latin typeface="Cambria Math" panose="02040503050406030204" pitchFamily="18" charset="0"/>
                            </a:rPr>
                            <m:t>𝑡</m:t>
                          </m:r>
                          <m:r>
                            <a:rPr lang="ar-AE" sz="2000">
                              <a:latin typeface="Cambria Math" panose="02040503050406030204" pitchFamily="18" charset="0"/>
                            </a:rPr>
                            <m:t>=</m:t>
                          </m:r>
                          <m:r>
                            <a:rPr lang="ar-AE" sz="2000">
                              <a:latin typeface="Cambria Math" panose="02040503050406030204" pitchFamily="18" charset="0"/>
                            </a:rPr>
                            <m:t>1</m:t>
                          </m:r>
                        </m:sub>
                        <m:sup>
                          <m:r>
                            <m:rPr>
                              <m:sty m:val="p"/>
                            </m:rPr>
                            <a:rPr lang="en-US" sz="2000" b="0" i="0" smtClean="0">
                              <a:latin typeface="Cambria Math" panose="02040503050406030204" pitchFamily="18" charset="0"/>
                            </a:rPr>
                            <m:t>N</m:t>
                          </m:r>
                        </m:sup>
                        <m:e>
                          <m:nary>
                            <m:naryPr>
                              <m:chr m:val="∏"/>
                              <m:limLoc m:val="undOvr"/>
                              <m:ctrlPr>
                                <a:rPr lang="ar-AE" sz="2000" i="1">
                                  <a:latin typeface="Cambria Math" panose="02040503050406030204" pitchFamily="18" charset="0"/>
                                </a:rPr>
                              </m:ctrlPr>
                            </m:naryPr>
                            <m:sub>
                              <m:r>
                                <a:rPr lang="ar-AE" sz="2000">
                                  <a:latin typeface="Cambria Math" panose="02040503050406030204" pitchFamily="18" charset="0"/>
                                </a:rPr>
                                <m:t>−</m:t>
                              </m:r>
                              <m:r>
                                <a:rPr lang="ar-AE" sz="2000">
                                  <a:latin typeface="Cambria Math" panose="02040503050406030204" pitchFamily="18" charset="0"/>
                                </a:rPr>
                                <m:t>𝑎</m:t>
                              </m:r>
                              <m:r>
                                <a:rPr lang="ar-AE" sz="2000">
                                  <a:latin typeface="Cambria Math" panose="02040503050406030204" pitchFamily="18" charset="0"/>
                                </a:rPr>
                                <m:t>≤</m:t>
                              </m:r>
                              <m:r>
                                <a:rPr lang="ar-AE" sz="2000">
                                  <a:latin typeface="Cambria Math" panose="02040503050406030204" pitchFamily="18" charset="0"/>
                                </a:rPr>
                                <m:t>𝑗</m:t>
                              </m:r>
                              <m:r>
                                <a:rPr lang="ar-AE" sz="2000">
                                  <a:latin typeface="Cambria Math" panose="02040503050406030204" pitchFamily="18" charset="0"/>
                                </a:rPr>
                                <m:t>≤</m:t>
                              </m:r>
                              <m:r>
                                <a:rPr lang="ar-AE" sz="2000">
                                  <a:latin typeface="Cambria Math" panose="02040503050406030204" pitchFamily="18" charset="0"/>
                                </a:rPr>
                                <m:t>𝑎</m:t>
                              </m:r>
                              <m:r>
                                <a:rPr lang="ar-AE" sz="2000">
                                  <a:latin typeface="Cambria Math" panose="02040503050406030204" pitchFamily="18" charset="0"/>
                                </a:rPr>
                                <m:t>,</m:t>
                              </m:r>
                              <m:r>
                                <a:rPr lang="ar-AE" sz="2000">
                                  <a:latin typeface="Cambria Math" panose="02040503050406030204" pitchFamily="18" charset="0"/>
                                </a:rPr>
                                <m:t>𝑗</m:t>
                              </m:r>
                              <m:r>
                                <a:rPr lang="ar-AE" sz="2000">
                                  <a:latin typeface="Cambria Math" panose="02040503050406030204" pitchFamily="18" charset="0"/>
                                </a:rPr>
                                <m:t>≠</m:t>
                              </m:r>
                              <m:r>
                                <a:rPr lang="ar-AE" sz="2000">
                                  <a:latin typeface="Cambria Math" panose="02040503050406030204" pitchFamily="18" charset="0"/>
                                </a:rPr>
                                <m:t>0</m:t>
                              </m:r>
                            </m:sub>
                            <m:sup>
                              <m:r>
                                <a:rPr lang="ar-AE" sz="2000">
                                  <a:latin typeface="Cambria Math" panose="02040503050406030204" pitchFamily="18" charset="0"/>
                                </a:rPr>
                                <m:t>​</m:t>
                              </m:r>
                            </m:sup>
                            <m:e>
                              <m:r>
                                <a:rPr lang="ar-AE" sz="2000">
                                  <a:latin typeface="Cambria Math" panose="02040503050406030204" pitchFamily="18" charset="0"/>
                                </a:rPr>
                                <m:t>𝑃</m:t>
                              </m:r>
                            </m:e>
                          </m:nary>
                        </m:e>
                      </m:nary>
                      <m:d>
                        <m:dPr>
                          <m:ctrlPr>
                            <a:rPr lang="ar-AE" sz="2000" i="1" smtClean="0">
                              <a:latin typeface="Cambria Math" panose="02040503050406030204" pitchFamily="18" charset="0"/>
                            </a:rPr>
                          </m:ctrlPr>
                        </m:dPr>
                        <m:e>
                          <m:sSub>
                            <m:sSubPr>
                              <m:ctrlPr>
                                <a:rPr lang="ar-AE" sz="2000" i="1">
                                  <a:latin typeface="Cambria Math" panose="02040503050406030204" pitchFamily="18" charset="0"/>
                                </a:rPr>
                              </m:ctrlPr>
                            </m:sSubPr>
                            <m:e>
                              <m:r>
                                <a:rPr lang="ar-AE" sz="2000">
                                  <a:latin typeface="Cambria Math" panose="02040503050406030204" pitchFamily="18" charset="0"/>
                                </a:rPr>
                                <m:t>𝑤</m:t>
                              </m:r>
                            </m:e>
                            <m:sub>
                              <m:r>
                                <a:rPr lang="ar-AE" sz="2000">
                                  <a:latin typeface="Cambria Math" panose="02040503050406030204" pitchFamily="18" charset="0"/>
                                </a:rPr>
                                <m:t>𝑡</m:t>
                              </m:r>
                              <m:r>
                                <a:rPr lang="ar-AE" sz="2000">
                                  <a:latin typeface="Cambria Math" panose="02040503050406030204" pitchFamily="18" charset="0"/>
                                </a:rPr>
                                <m:t>+</m:t>
                              </m:r>
                              <m:r>
                                <a:rPr lang="ar-AE" sz="2000">
                                  <a:latin typeface="Cambria Math" panose="02040503050406030204" pitchFamily="18" charset="0"/>
                                </a:rPr>
                                <m:t>𝑗</m:t>
                              </m:r>
                            </m:sub>
                          </m:sSub>
                          <m:r>
                            <a:rPr lang="en-US" sz="2000" b="0" i="1" smtClean="0">
                              <a:latin typeface="Cambria Math" panose="02040503050406030204" pitchFamily="18" charset="0"/>
                            </a:rPr>
                            <m:t>∣</m:t>
                          </m:r>
                          <m:sSub>
                            <m:sSubPr>
                              <m:ctrlPr>
                                <a:rPr lang="ar-AE" sz="2000" i="1">
                                  <a:latin typeface="Cambria Math" panose="02040503050406030204" pitchFamily="18" charset="0"/>
                                </a:rPr>
                              </m:ctrlPr>
                            </m:sSubPr>
                            <m:e>
                              <m:r>
                                <a:rPr lang="ar-AE" sz="2000">
                                  <a:latin typeface="Cambria Math" panose="02040503050406030204" pitchFamily="18" charset="0"/>
                                </a:rPr>
                                <m:t>𝑤</m:t>
                              </m:r>
                            </m:e>
                            <m:sub>
                              <m:r>
                                <a:rPr lang="ar-AE" sz="2000">
                                  <a:latin typeface="Cambria Math" panose="02040503050406030204" pitchFamily="18" charset="0"/>
                                </a:rPr>
                                <m:t>𝑡</m:t>
                              </m:r>
                            </m:sub>
                          </m:sSub>
                          <m:r>
                            <a:rPr lang="ar-AE" sz="2000">
                              <a:latin typeface="Cambria Math" panose="02040503050406030204" pitchFamily="18" charset="0"/>
                            </a:rPr>
                            <m:t>;</m:t>
                          </m:r>
                          <m:r>
                            <a:rPr lang="ar-AE" sz="2000" smtClean="0">
                              <a:solidFill>
                                <a:srgbClr val="461D7C"/>
                              </a:solidFill>
                              <a:latin typeface="Cambria Math" panose="02040503050406030204" pitchFamily="18" charset="0"/>
                            </a:rPr>
                            <m:t>𝜃</m:t>
                          </m:r>
                        </m:e>
                      </m:d>
                    </m:oMath>
                  </m:oMathPara>
                </a14:m>
                <a:endParaRPr lang="ar-AE" sz="2000" b="1" dirty="0"/>
              </a:p>
            </p:txBody>
          </p:sp>
        </mc:Choice>
        <mc:Fallback xmlns="">
          <p:sp>
            <p:nvSpPr>
              <p:cNvPr id="30" name="TextBox 29">
                <a:extLst>
                  <a:ext uri="{FF2B5EF4-FFF2-40B4-BE49-F238E27FC236}">
                    <a16:creationId xmlns:a16="http://schemas.microsoft.com/office/drawing/2014/main" id="{961B5AF9-CC74-B335-CD39-C5AA4AC3FC42}"/>
                  </a:ext>
                </a:extLst>
              </p:cNvPr>
              <p:cNvSpPr txBox="1">
                <a:spLocks noRot="1" noChangeAspect="1" noMove="1" noResize="1" noEditPoints="1" noAdjustHandles="1" noChangeArrowheads="1" noChangeShapeType="1" noTextEdit="1"/>
              </p:cNvSpPr>
              <p:nvPr/>
            </p:nvSpPr>
            <p:spPr>
              <a:xfrm>
                <a:off x="1074420" y="1033753"/>
                <a:ext cx="4567264" cy="99886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C27BB9-88A1-B652-6D5A-118D74FF8D7E}"/>
                  </a:ext>
                </a:extLst>
              </p:cNvPr>
              <p:cNvSpPr txBox="1"/>
              <p:nvPr/>
            </p:nvSpPr>
            <p:spPr>
              <a:xfrm>
                <a:off x="637071" y="3713910"/>
                <a:ext cx="4262589" cy="400110"/>
              </a:xfrm>
              <a:prstGeom prst="rect">
                <a:avLst/>
              </a:prstGeom>
              <a:noFill/>
              <a:ln>
                <a:noFill/>
              </a:ln>
            </p:spPr>
            <p:txBody>
              <a:bodyPr wrap="square">
                <a:spAutoFit/>
              </a:bodyPr>
              <a:lstStyle/>
              <a:p>
                <a:r>
                  <a:rPr lang="en-US" sz="2000" dirty="0"/>
                  <a:t>Let the window radius be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t>. Then,</a:t>
                </a:r>
              </a:p>
            </p:txBody>
          </p:sp>
        </mc:Choice>
        <mc:Fallback xmlns="">
          <p:sp>
            <p:nvSpPr>
              <p:cNvPr id="32" name="TextBox 31">
                <a:extLst>
                  <a:ext uri="{FF2B5EF4-FFF2-40B4-BE49-F238E27FC236}">
                    <a16:creationId xmlns:a16="http://schemas.microsoft.com/office/drawing/2014/main" id="{17C27BB9-88A1-B652-6D5A-118D74FF8D7E}"/>
                  </a:ext>
                </a:extLst>
              </p:cNvPr>
              <p:cNvSpPr txBox="1">
                <a:spLocks noRot="1" noChangeAspect="1" noMove="1" noResize="1" noEditPoints="1" noAdjustHandles="1" noChangeArrowheads="1" noChangeShapeType="1" noTextEdit="1"/>
              </p:cNvSpPr>
              <p:nvPr/>
            </p:nvSpPr>
            <p:spPr>
              <a:xfrm>
                <a:off x="637071" y="3713910"/>
                <a:ext cx="4262589" cy="400110"/>
              </a:xfrm>
              <a:prstGeom prst="rect">
                <a:avLst/>
              </a:prstGeom>
              <a:blipFill>
                <a:blip r:embed="rId4"/>
                <a:stretch>
                  <a:fillRect l="-1574"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34DE16-FA18-F9A0-41B5-339D624FE9E5}"/>
                  </a:ext>
                </a:extLst>
              </p:cNvPr>
              <p:cNvSpPr txBox="1"/>
              <p:nvPr/>
            </p:nvSpPr>
            <p:spPr>
              <a:xfrm>
                <a:off x="601980" y="4533894"/>
                <a:ext cx="10988040" cy="5215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ar-AE" sz="2400" smtClean="0">
                          <a:latin typeface="Cambria Math" panose="02040503050406030204" pitchFamily="18" charset="0"/>
                        </a:rPr>
                        <m:t>ℒ</m:t>
                      </m:r>
                      <m:d>
                        <m:dPr>
                          <m:ctrlPr>
                            <a:rPr lang="ar-AE" sz="2400" i="1">
                              <a:latin typeface="Cambria Math" panose="02040503050406030204" pitchFamily="18" charset="0"/>
                            </a:rPr>
                          </m:ctrlPr>
                        </m:dPr>
                        <m:e>
                          <m:r>
                            <a:rPr lang="ar-AE" sz="2400">
                              <a:latin typeface="Cambria Math" panose="02040503050406030204" pitchFamily="18" charset="0"/>
                            </a:rPr>
                            <m:t>𝜃</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𝑤</m:t>
                                  </m:r>
                                </m:e>
                                <m:sub>
                                  <m:r>
                                    <a:rPr lang="en-US" sz="2400" b="0" i="1" smtClean="0">
                                      <a:solidFill>
                                        <a:srgbClr val="00B050"/>
                                      </a:solidFill>
                                      <a:latin typeface="Cambria Math" panose="02040503050406030204" pitchFamily="18" charset="0"/>
                                    </a:rPr>
                                    <m:t>2</m:t>
                                  </m:r>
                                </m:sub>
                              </m:sSub>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1</m:t>
                                  </m:r>
                                </m:sub>
                              </m:sSub>
                            </m:sub>
                          </m:sSub>
                        </m:e>
                      </m:d>
                      <m:r>
                        <a:rPr lang="en-US" sz="2400" b="0" i="1" smtClean="0">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b="0" i="1" smtClean="0">
                                      <a:solidFill>
                                        <a:srgbClr val="00B050"/>
                                      </a:solidFill>
                                      <a:latin typeface="Cambria Math" panose="02040503050406030204" pitchFamily="18" charset="0"/>
                                    </a:rPr>
                                    <m:t>1</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2</m:t>
                                  </m:r>
                                </m:sub>
                              </m:sSub>
                            </m:sub>
                          </m:sSub>
                        </m:e>
                      </m:d>
                      <m:r>
                        <a:rPr lang="en-US" sz="2400" i="1">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b="0" i="1" smtClean="0">
                                      <a:solidFill>
                                        <a:srgbClr val="00B050"/>
                                      </a:solidFill>
                                      <a:latin typeface="Cambria Math" panose="02040503050406030204" pitchFamily="18" charset="0"/>
                                    </a:rPr>
                                    <m:t>3</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2</m:t>
                                  </m:r>
                                </m:sub>
                              </m:sSub>
                            </m:sub>
                          </m:sSub>
                        </m:e>
                      </m:d>
                      <m:r>
                        <a:rPr lang="en-US" sz="2400" i="1">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2</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3</m:t>
                                  </m:r>
                                </m:sub>
                              </m:sSub>
                            </m:sub>
                          </m:sSub>
                        </m:e>
                      </m:d>
                      <m:r>
                        <a:rPr lang="en-US" sz="2400" i="1">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2</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3</m:t>
                                  </m:r>
                                </m:sub>
                              </m:sSub>
                            </m:sub>
                          </m:sSub>
                        </m:e>
                      </m:d>
                      <m:r>
                        <a:rPr lang="en-US" sz="2400" i="1">
                          <a:latin typeface="Cambria Math" panose="02040503050406030204" pitchFamily="18" charset="0"/>
                        </a:rPr>
                        <m:t>⋅</m:t>
                      </m:r>
                      <m:r>
                        <a:rPr lang="en-US" sz="2400" b="0" i="1" smtClean="0">
                          <a:latin typeface="Cambria Math" panose="02040503050406030204" pitchFamily="18" charset="0"/>
                        </a:rPr>
                        <m:t>…</m:t>
                      </m:r>
                    </m:oMath>
                  </m:oMathPara>
                </a14:m>
                <a:endParaRPr lang="en-US" sz="2400" dirty="0">
                  <a:effectLst/>
                </a:endParaRPr>
              </a:p>
            </p:txBody>
          </p:sp>
        </mc:Choice>
        <mc:Fallback xmlns="">
          <p:sp>
            <p:nvSpPr>
              <p:cNvPr id="34" name="TextBox 33">
                <a:extLst>
                  <a:ext uri="{FF2B5EF4-FFF2-40B4-BE49-F238E27FC236}">
                    <a16:creationId xmlns:a16="http://schemas.microsoft.com/office/drawing/2014/main" id="{F734DE16-FA18-F9A0-41B5-339D624FE9E5}"/>
                  </a:ext>
                </a:extLst>
              </p:cNvPr>
              <p:cNvSpPr txBox="1">
                <a:spLocks noRot="1" noChangeAspect="1" noMove="1" noResize="1" noEditPoints="1" noAdjustHandles="1" noChangeArrowheads="1" noChangeShapeType="1" noTextEdit="1"/>
              </p:cNvSpPr>
              <p:nvPr/>
            </p:nvSpPr>
            <p:spPr>
              <a:xfrm>
                <a:off x="601980" y="4533894"/>
                <a:ext cx="10988040" cy="521553"/>
              </a:xfrm>
              <a:prstGeom prst="rect">
                <a:avLst/>
              </a:prstGeom>
              <a:blipFill>
                <a:blip r:embed="rId5"/>
                <a:stretch>
                  <a:fillRect/>
                </a:stretch>
              </a:blipFill>
              <a:ln>
                <a:noFill/>
              </a:ln>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E7EC8637-682B-A8CB-815A-00C920718EAE}"/>
              </a:ext>
            </a:extLst>
          </p:cNvPr>
          <p:cNvSpPr/>
          <p:nvPr/>
        </p:nvSpPr>
        <p:spPr>
          <a:xfrm rot="16200000">
            <a:off x="2480310" y="4460058"/>
            <a:ext cx="251460" cy="1569720"/>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354C7160-1014-7274-5061-A85E417ED41A}"/>
              </a:ext>
            </a:extLst>
          </p:cNvPr>
          <p:cNvSpPr/>
          <p:nvPr/>
        </p:nvSpPr>
        <p:spPr>
          <a:xfrm rot="16200000">
            <a:off x="5303520" y="3534228"/>
            <a:ext cx="251460" cy="3421380"/>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ED4C628E-489A-18E5-0697-4EFC5B5D9B6C}"/>
              </a:ext>
            </a:extLst>
          </p:cNvPr>
          <p:cNvSpPr/>
          <p:nvPr/>
        </p:nvSpPr>
        <p:spPr>
          <a:xfrm rot="16200000">
            <a:off x="9052560" y="3534228"/>
            <a:ext cx="251460" cy="3421380"/>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3C6FA7-5D88-95C5-0D61-88925143F4D6}"/>
                  </a:ext>
                </a:extLst>
              </p:cNvPr>
              <p:cNvSpPr txBox="1"/>
              <p:nvPr/>
            </p:nvSpPr>
            <p:spPr>
              <a:xfrm>
                <a:off x="1837408" y="5370648"/>
                <a:ext cx="1537261" cy="400110"/>
              </a:xfrm>
              <a:prstGeom prst="rect">
                <a:avLst/>
              </a:prstGeom>
              <a:noFill/>
              <a:ln>
                <a:noFill/>
              </a:ln>
            </p:spPr>
            <p:txBody>
              <a:bodyPr wrap="square">
                <a:spAutoFit/>
              </a:bodyPr>
              <a:lstStyle/>
              <a:p>
                <a:r>
                  <a:rPr lang="en-US" sz="2000" dirty="0"/>
                  <a:t>center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oMath>
                </a14:m>
                <a:endParaRPr lang="en-US" sz="2000" dirty="0"/>
              </a:p>
            </p:txBody>
          </p:sp>
        </mc:Choice>
        <mc:Fallback xmlns="">
          <p:sp>
            <p:nvSpPr>
              <p:cNvPr id="38" name="TextBox 37">
                <a:extLst>
                  <a:ext uri="{FF2B5EF4-FFF2-40B4-BE49-F238E27FC236}">
                    <a16:creationId xmlns:a16="http://schemas.microsoft.com/office/drawing/2014/main" id="{0D3C6FA7-5D88-95C5-0D61-88925143F4D6}"/>
                  </a:ext>
                </a:extLst>
              </p:cNvPr>
              <p:cNvSpPr txBox="1">
                <a:spLocks noRot="1" noChangeAspect="1" noMove="1" noResize="1" noEditPoints="1" noAdjustHandles="1" noChangeArrowheads="1" noChangeShapeType="1" noTextEdit="1"/>
              </p:cNvSpPr>
              <p:nvPr/>
            </p:nvSpPr>
            <p:spPr>
              <a:xfrm>
                <a:off x="1837408" y="5370648"/>
                <a:ext cx="1537261" cy="400110"/>
              </a:xfrm>
              <a:prstGeom prst="rect">
                <a:avLst/>
              </a:prstGeom>
              <a:blipFill>
                <a:blip r:embed="rId7"/>
                <a:stretch>
                  <a:fillRect l="-3953"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312949A-3F4C-6CB6-FFF9-807B362CEE3A}"/>
                  </a:ext>
                </a:extLst>
              </p:cNvPr>
              <p:cNvSpPr txBox="1"/>
              <p:nvPr/>
            </p:nvSpPr>
            <p:spPr>
              <a:xfrm>
                <a:off x="4660620" y="5370648"/>
                <a:ext cx="1537261" cy="400110"/>
              </a:xfrm>
              <a:prstGeom prst="rect">
                <a:avLst/>
              </a:prstGeom>
              <a:noFill/>
              <a:ln>
                <a:noFill/>
              </a:ln>
            </p:spPr>
            <p:txBody>
              <a:bodyPr wrap="square">
                <a:spAutoFit/>
              </a:bodyPr>
              <a:lstStyle/>
              <a:p>
                <a:r>
                  <a:rPr lang="en-US" sz="2000" dirty="0"/>
                  <a:t>center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oMath>
                </a14:m>
                <a:endParaRPr lang="en-US" sz="2000" dirty="0"/>
              </a:p>
            </p:txBody>
          </p:sp>
        </mc:Choice>
        <mc:Fallback xmlns="">
          <p:sp>
            <p:nvSpPr>
              <p:cNvPr id="41" name="TextBox 40">
                <a:extLst>
                  <a:ext uri="{FF2B5EF4-FFF2-40B4-BE49-F238E27FC236}">
                    <a16:creationId xmlns:a16="http://schemas.microsoft.com/office/drawing/2014/main" id="{6312949A-3F4C-6CB6-FFF9-807B362CEE3A}"/>
                  </a:ext>
                </a:extLst>
              </p:cNvPr>
              <p:cNvSpPr txBox="1">
                <a:spLocks noRot="1" noChangeAspect="1" noMove="1" noResize="1" noEditPoints="1" noAdjustHandles="1" noChangeArrowheads="1" noChangeShapeType="1" noTextEdit="1"/>
              </p:cNvSpPr>
              <p:nvPr/>
            </p:nvSpPr>
            <p:spPr>
              <a:xfrm>
                <a:off x="4660620" y="5370648"/>
                <a:ext cx="1537261" cy="400110"/>
              </a:xfrm>
              <a:prstGeom prst="rect">
                <a:avLst/>
              </a:prstGeom>
              <a:blipFill>
                <a:blip r:embed="rId8"/>
                <a:stretch>
                  <a:fillRect l="-4365"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24B2F7-7A40-7C49-DEC9-C1DD071CFB01}"/>
                  </a:ext>
                </a:extLst>
              </p:cNvPr>
              <p:cNvSpPr txBox="1"/>
              <p:nvPr/>
            </p:nvSpPr>
            <p:spPr>
              <a:xfrm>
                <a:off x="8409659" y="5370648"/>
                <a:ext cx="1537261" cy="400110"/>
              </a:xfrm>
              <a:prstGeom prst="rect">
                <a:avLst/>
              </a:prstGeom>
              <a:noFill/>
              <a:ln>
                <a:noFill/>
              </a:ln>
            </p:spPr>
            <p:txBody>
              <a:bodyPr wrap="square">
                <a:spAutoFit/>
              </a:bodyPr>
              <a:lstStyle/>
              <a:p>
                <a:r>
                  <a:rPr lang="en-US" sz="2000" dirty="0"/>
                  <a:t>center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oMath>
                </a14:m>
                <a:endParaRPr lang="en-US" sz="2000" dirty="0"/>
              </a:p>
            </p:txBody>
          </p:sp>
        </mc:Choice>
        <mc:Fallback xmlns="">
          <p:sp>
            <p:nvSpPr>
              <p:cNvPr id="42" name="TextBox 41">
                <a:extLst>
                  <a:ext uri="{FF2B5EF4-FFF2-40B4-BE49-F238E27FC236}">
                    <a16:creationId xmlns:a16="http://schemas.microsoft.com/office/drawing/2014/main" id="{B324B2F7-7A40-7C49-DEC9-C1DD071CFB01}"/>
                  </a:ext>
                </a:extLst>
              </p:cNvPr>
              <p:cNvSpPr txBox="1">
                <a:spLocks noRot="1" noChangeAspect="1" noMove="1" noResize="1" noEditPoints="1" noAdjustHandles="1" noChangeArrowheads="1" noChangeShapeType="1" noTextEdit="1"/>
              </p:cNvSpPr>
              <p:nvPr/>
            </p:nvSpPr>
            <p:spPr>
              <a:xfrm>
                <a:off x="8409659" y="5370648"/>
                <a:ext cx="1537261" cy="400110"/>
              </a:xfrm>
              <a:prstGeom prst="rect">
                <a:avLst/>
              </a:prstGeom>
              <a:blipFill>
                <a:blip r:embed="rId9"/>
                <a:stretch>
                  <a:fillRect l="-4365"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DF026CF-90AE-42F8-DAB8-BAAE19740258}"/>
                  </a:ext>
                </a:extLst>
              </p:cNvPr>
              <p:cNvSpPr txBox="1"/>
              <p:nvPr/>
            </p:nvSpPr>
            <p:spPr>
              <a:xfrm>
                <a:off x="6914161" y="1093736"/>
                <a:ext cx="3464279" cy="878895"/>
              </a:xfrm>
              <a:prstGeom prst="rect">
                <a:avLst/>
              </a:prstGeom>
              <a:noFill/>
              <a:ln w="19050">
                <a:no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ar-AE" sz="2400" smtClean="0">
                          <a:latin typeface="Cambria Math" panose="02040503050406030204" pitchFamily="18" charset="0"/>
                        </a:rPr>
                        <m:t>𝑃</m:t>
                      </m:r>
                      <m:r>
                        <a:rPr lang="ar-AE" sz="2400" smtClean="0">
                          <a:latin typeface="Cambria Math" panose="02040503050406030204" pitchFamily="18" charset="0"/>
                        </a:rPr>
                        <m:t>(</m:t>
                      </m:r>
                      <m:r>
                        <a:rPr lang="en-US" sz="2400" i="1">
                          <a:solidFill>
                            <a:srgbClr val="00B050"/>
                          </a:solidFill>
                          <a:latin typeface="Cambria Math" panose="02040503050406030204" pitchFamily="18" charset="0"/>
                        </a:rPr>
                        <m:t>𝑜</m:t>
                      </m:r>
                      <m:r>
                        <a:rPr lang="en-US" sz="2400" b="0" i="1" smtClean="0">
                          <a:latin typeface="Cambria Math" panose="02040503050406030204" pitchFamily="18" charset="0"/>
                        </a:rPr>
                        <m:t>∣</m:t>
                      </m:r>
                      <m:r>
                        <a:rPr lang="ar-AE" sz="2400" smtClean="0">
                          <a:solidFill>
                            <a:srgbClr val="FF0000"/>
                          </a:solidFill>
                          <a:latin typeface="Cambria Math" panose="02040503050406030204" pitchFamily="18" charset="0"/>
                        </a:rPr>
                        <m:t>𝑐</m:t>
                      </m:r>
                      <m:r>
                        <a:rPr lang="ar-AE" sz="2400" smtClean="0">
                          <a:latin typeface="Cambria Math" panose="02040503050406030204" pitchFamily="18" charset="0"/>
                        </a:rPr>
                        <m:t>)=</m:t>
                      </m:r>
                      <m:f>
                        <m:fPr>
                          <m:ctrlPr>
                            <a:rPr lang="ar-AE"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a:rPr lang="en-US" sz="2400" b="0" i="1" smtClean="0">
                                      <a:solidFill>
                                        <a:srgbClr val="00B050"/>
                                      </a:solidFill>
                                      <a:latin typeface="Cambria Math" panose="02040503050406030204" pitchFamily="18" charset="0"/>
                                    </a:rPr>
                                    <m:t>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a:rPr lang="en-US" sz="2400" i="1" smtClean="0">
                                      <a:solidFill>
                                        <a:srgbClr val="FF0000"/>
                                      </a:solidFill>
                                      <a:latin typeface="Cambria Math" panose="02040503050406030204" pitchFamily="18" charset="0"/>
                                    </a:rPr>
                                    <m:t>𝑐</m:t>
                                  </m:r>
                                </m:sub>
                              </m:sSub>
                            </m:sup>
                          </m:sSup>
                        </m:num>
                        <m:den>
                          <m:nary>
                            <m:naryPr>
                              <m:chr m:val="∑"/>
                              <m:supHide m:val="on"/>
                              <m:ctrlPr>
                                <a:rPr lang="ar-AE" sz="2400" i="1" smtClean="0">
                                  <a:latin typeface="Cambria Math" panose="02040503050406030204" pitchFamily="18" charset="0"/>
                                </a:rPr>
                              </m:ctrlPr>
                            </m:naryPr>
                            <m:sub>
                              <m:r>
                                <m:rPr>
                                  <m:brk m:alnAt="7"/>
                                </m:rP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𝑉</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a:rPr lang="en-US" sz="2400" b="0" i="1" smtClean="0">
                                          <a:latin typeface="Cambria Math" panose="02040503050406030204" pitchFamily="18" charset="0"/>
                                        </a:rPr>
                                        <m:t>𝑤</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a:rPr lang="en-US" sz="2400" i="1" smtClean="0">
                                          <a:solidFill>
                                            <a:srgbClr val="FF0000"/>
                                          </a:solidFill>
                                          <a:latin typeface="Cambria Math" panose="02040503050406030204" pitchFamily="18" charset="0"/>
                                        </a:rPr>
                                        <m:t>𝑐</m:t>
                                      </m:r>
                                    </m:sub>
                                  </m:sSub>
                                </m:sup>
                              </m:sSup>
                            </m:e>
                          </m:nary>
                        </m:den>
                      </m:f>
                    </m:oMath>
                  </m:oMathPara>
                </a14:m>
                <a:endParaRPr lang="en-US" sz="2400" dirty="0"/>
              </a:p>
            </p:txBody>
          </p:sp>
        </mc:Choice>
        <mc:Fallback xmlns="">
          <p:sp>
            <p:nvSpPr>
              <p:cNvPr id="2" name="TextBox 1">
                <a:extLst>
                  <a:ext uri="{FF2B5EF4-FFF2-40B4-BE49-F238E27FC236}">
                    <a16:creationId xmlns:a16="http://schemas.microsoft.com/office/drawing/2014/main" id="{4DF026CF-90AE-42F8-DAB8-BAAE19740258}"/>
                  </a:ext>
                </a:extLst>
              </p:cNvPr>
              <p:cNvSpPr txBox="1">
                <a:spLocks noRot="1" noChangeAspect="1" noMove="1" noResize="1" noEditPoints="1" noAdjustHandles="1" noChangeArrowheads="1" noChangeShapeType="1" noTextEdit="1"/>
              </p:cNvSpPr>
              <p:nvPr/>
            </p:nvSpPr>
            <p:spPr>
              <a:xfrm>
                <a:off x="6914161" y="1093736"/>
                <a:ext cx="3464279" cy="878895"/>
              </a:xfrm>
              <a:prstGeom prst="rect">
                <a:avLst/>
              </a:prstGeom>
              <a:blipFill>
                <a:blip r:embed="rId10"/>
                <a:stretch>
                  <a:fillRect/>
                </a:stretch>
              </a:blipFill>
              <a:ln w="19050">
                <a:noFill/>
              </a:ln>
              <a:effectLst/>
            </p:spPr>
            <p:txBody>
              <a:bodyPr/>
              <a:lstStyle/>
              <a:p>
                <a:r>
                  <a:rPr lang="en-US">
                    <a:noFill/>
                  </a:rPr>
                  <a:t> </a:t>
                </a:r>
              </a:p>
            </p:txBody>
          </p:sp>
        </mc:Fallback>
      </mc:AlternateContent>
    </p:spTree>
    <p:extLst>
      <p:ext uri="{BB962C8B-B14F-4D97-AF65-F5344CB8AC3E}">
        <p14:creationId xmlns:p14="http://schemas.microsoft.com/office/powerpoint/2010/main" val="57351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7753E-624F-7A85-1ACD-AE85EE4DC5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2">
                <a:extLst>
                  <a:ext uri="{FF2B5EF4-FFF2-40B4-BE49-F238E27FC236}">
                    <a16:creationId xmlns:a16="http://schemas.microsoft.com/office/drawing/2014/main" id="{DCB1C752-0807-FAAE-FAD3-136D8A4C743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Skip-Gram and </a:t>
                </a:r>
                <a14:m>
                  <m:oMath xmlns:m="http://schemas.openxmlformats.org/officeDocument/2006/math">
                    <m:r>
                      <a:rPr lang="en-US" sz="3600" b="0" i="1" smtClean="0">
                        <a:latin typeface="Cambria Math" panose="02040503050406030204" pitchFamily="18" charset="0"/>
                      </a:rPr>
                      <m:t>𝜃</m:t>
                    </m:r>
                  </m:oMath>
                </a14:m>
                <a:endParaRPr lang="en-US" sz="3600" dirty="0">
                  <a:latin typeface="+mn-lt"/>
                </a:endParaRPr>
              </a:p>
            </p:txBody>
          </p:sp>
        </mc:Choice>
        <mc:Fallback xmlns="">
          <p:sp>
            <p:nvSpPr>
              <p:cNvPr id="4" name="Title 12">
                <a:extLst>
                  <a:ext uri="{FF2B5EF4-FFF2-40B4-BE49-F238E27FC236}">
                    <a16:creationId xmlns:a16="http://schemas.microsoft.com/office/drawing/2014/main" id="{DCB1C752-0807-FAAE-FAD3-136D8A4C7437}"/>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t="-24731" b="-45161"/>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A6A155B3-2A78-C020-6517-446C4543E8C8}"/>
              </a:ext>
            </a:extLst>
          </p:cNvPr>
          <p:cNvSpPr txBox="1"/>
          <p:nvPr/>
        </p:nvSpPr>
        <p:spPr>
          <a:xfrm>
            <a:off x="769620" y="866894"/>
            <a:ext cx="1089660" cy="369332"/>
          </a:xfrm>
          <a:prstGeom prst="rect">
            <a:avLst/>
          </a:prstGeom>
          <a:noFill/>
          <a:ln>
            <a:noFill/>
          </a:ln>
        </p:spPr>
        <p:txBody>
          <a:bodyPr wrap="square">
            <a:spAutoFit/>
          </a:bodyPr>
          <a:lstStyle/>
          <a:p>
            <a:r>
              <a:rPr lang="en-US" dirty="0">
                <a:effectLst/>
              </a:rPr>
              <a:t>Suppose:</a:t>
            </a: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183C965-3E0A-2A4A-B30A-4E93C07D62FB}"/>
                  </a:ext>
                </a:extLst>
              </p:cNvPr>
              <p:cNvSpPr txBox="1"/>
              <p:nvPr/>
            </p:nvSpPr>
            <p:spPr>
              <a:xfrm>
                <a:off x="1143000" y="1369814"/>
                <a:ext cx="198882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a:latin typeface="Cambria Math" panose="02040503050406030204" pitchFamily="18" charset="0"/>
                            </a:rPr>
                            <m:t>dog</m:t>
                          </m:r>
                          <m:r>
                            <a:rPr lang="en-US">
                              <a:latin typeface="Cambria Math" panose="02040503050406030204" pitchFamily="18" charset="0"/>
                            </a:rPr>
                            <m:t>, </m:t>
                          </m:r>
                          <m:r>
                            <m:rPr>
                              <m:sty m:val="p"/>
                            </m:rPr>
                            <a:rPr lang="en-US">
                              <a:latin typeface="Cambria Math" panose="02040503050406030204" pitchFamily="18" charset="0"/>
                            </a:rPr>
                            <m:t>cat</m:t>
                          </m:r>
                          <m:r>
                            <a:rPr lang="en-US">
                              <a:latin typeface="Cambria Math" panose="02040503050406030204" pitchFamily="18" charset="0"/>
                            </a:rPr>
                            <m:t>,</m:t>
                          </m:r>
                          <m:r>
                            <m:rPr>
                              <m:sty m:val="p"/>
                            </m:rPr>
                            <a:rPr lang="en-US">
                              <a:latin typeface="Cambria Math" panose="02040503050406030204" pitchFamily="18" charset="0"/>
                            </a:rPr>
                            <m:t>run</m:t>
                          </m:r>
                        </m:e>
                      </m:d>
                    </m:oMath>
                  </m:oMathPara>
                </a14:m>
                <a:endParaRPr lang="en-US" dirty="0"/>
              </a:p>
            </p:txBody>
          </p:sp>
        </mc:Choice>
        <mc:Fallback>
          <p:sp>
            <p:nvSpPr>
              <p:cNvPr id="9" name="TextBox 8">
                <a:extLst>
                  <a:ext uri="{FF2B5EF4-FFF2-40B4-BE49-F238E27FC236}">
                    <a16:creationId xmlns:a16="http://schemas.microsoft.com/office/drawing/2014/main" id="{7183C965-3E0A-2A4A-B30A-4E93C07D62FB}"/>
                  </a:ext>
                </a:extLst>
              </p:cNvPr>
              <p:cNvSpPr txBox="1">
                <a:spLocks noRot="1" noChangeAspect="1" noMove="1" noResize="1" noEditPoints="1" noAdjustHandles="1" noChangeArrowheads="1" noChangeShapeType="1" noTextEdit="1"/>
              </p:cNvSpPr>
              <p:nvPr/>
            </p:nvSpPr>
            <p:spPr>
              <a:xfrm>
                <a:off x="1143000" y="1369814"/>
                <a:ext cx="1988820" cy="369332"/>
              </a:xfrm>
              <a:prstGeom prst="rect">
                <a:avLst/>
              </a:prstGeom>
              <a:blipFill>
                <a:blip r:embed="rId3"/>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0D778C-694B-CCF3-2BAD-A897536026AB}"/>
                  </a:ext>
                </a:extLst>
              </p:cNvPr>
              <p:cNvSpPr txBox="1"/>
              <p:nvPr/>
            </p:nvSpPr>
            <p:spPr>
              <a:xfrm>
                <a:off x="1143000" y="1786106"/>
                <a:ext cx="2964180" cy="369332"/>
              </a:xfrm>
              <a:prstGeom prst="rect">
                <a:avLst/>
              </a:prstGeom>
              <a:noFill/>
              <a:ln>
                <a:noFill/>
              </a:ln>
            </p:spPr>
            <p:txBody>
              <a:bodyPr wrap="square">
                <a:spAutoFit/>
              </a:bodyPr>
              <a:lstStyle/>
              <a:p>
                <a:r>
                  <a:rPr lang="en-US" b="0" dirty="0"/>
                  <a:t>Embedding Dimension: </a:t>
                </a:r>
                <a14:m>
                  <m:oMath xmlns:m="http://schemas.openxmlformats.org/officeDocument/2006/math">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p:txBody>
          </p:sp>
        </mc:Choice>
        <mc:Fallback xmlns="">
          <p:sp>
            <p:nvSpPr>
              <p:cNvPr id="10" name="TextBox 9">
                <a:extLst>
                  <a:ext uri="{FF2B5EF4-FFF2-40B4-BE49-F238E27FC236}">
                    <a16:creationId xmlns:a16="http://schemas.microsoft.com/office/drawing/2014/main" id="{900D778C-694B-CCF3-2BAD-A897536026AB}"/>
                  </a:ext>
                </a:extLst>
              </p:cNvPr>
              <p:cNvSpPr txBox="1">
                <a:spLocks noRot="1" noChangeAspect="1" noMove="1" noResize="1" noEditPoints="1" noAdjustHandles="1" noChangeArrowheads="1" noChangeShapeType="1" noTextEdit="1"/>
              </p:cNvSpPr>
              <p:nvPr/>
            </p:nvSpPr>
            <p:spPr>
              <a:xfrm>
                <a:off x="1143000" y="1786106"/>
                <a:ext cx="2964180" cy="369332"/>
              </a:xfrm>
              <a:prstGeom prst="rect">
                <a:avLst/>
              </a:prstGeom>
              <a:blipFill>
                <a:blip r:embed="rId4"/>
                <a:stretch>
                  <a:fillRect l="-1852" t="-9836"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2BFB69-BF3E-558C-F8AD-4DE307F24DBA}"/>
                  </a:ext>
                </a:extLst>
              </p:cNvPr>
              <p:cNvSpPr txBox="1"/>
              <p:nvPr/>
            </p:nvSpPr>
            <p:spPr>
              <a:xfrm>
                <a:off x="1143000" y="2243247"/>
                <a:ext cx="3810000" cy="369332"/>
              </a:xfrm>
              <a:prstGeom prst="rect">
                <a:avLst/>
              </a:prstGeom>
              <a:noFill/>
              <a:ln>
                <a:noFill/>
              </a:ln>
            </p:spPr>
            <p:txBody>
              <a:bodyPr wrap="square">
                <a:spAutoFit/>
              </a:bodyPr>
              <a:lstStyle/>
              <a:p>
                <a:r>
                  <a:rPr lang="en-US" b="0" dirty="0"/>
                  <a:t>Parameter: </a:t>
                </a:r>
                <a14:m>
                  <m:oMath xmlns:m="http://schemas.openxmlformats.org/officeDocument/2006/math">
                    <m:r>
                      <a:rPr lang="en-US" b="0" i="1" dirty="0" smtClean="0">
                        <a:latin typeface="Cambria Math" panose="02040503050406030204" pitchFamily="18" charset="0"/>
                      </a:rPr>
                      <m:t>𝜃</m:t>
                    </m:r>
                  </m:oMath>
                </a14:m>
                <a:r>
                  <a:rPr lang="en-US" dirty="0"/>
                  <a:t> contains all word vectors</a:t>
                </a:r>
              </a:p>
            </p:txBody>
          </p:sp>
        </mc:Choice>
        <mc:Fallback xmlns="">
          <p:sp>
            <p:nvSpPr>
              <p:cNvPr id="13" name="TextBox 12">
                <a:extLst>
                  <a:ext uri="{FF2B5EF4-FFF2-40B4-BE49-F238E27FC236}">
                    <a16:creationId xmlns:a16="http://schemas.microsoft.com/office/drawing/2014/main" id="{4D2BFB69-BF3E-558C-F8AD-4DE307F24DBA}"/>
                  </a:ext>
                </a:extLst>
              </p:cNvPr>
              <p:cNvSpPr txBox="1">
                <a:spLocks noRot="1" noChangeAspect="1" noMove="1" noResize="1" noEditPoints="1" noAdjustHandles="1" noChangeArrowheads="1" noChangeShapeType="1" noTextEdit="1"/>
              </p:cNvSpPr>
              <p:nvPr/>
            </p:nvSpPr>
            <p:spPr>
              <a:xfrm>
                <a:off x="1143000" y="2243247"/>
                <a:ext cx="3810000" cy="369332"/>
              </a:xfrm>
              <a:prstGeom prst="rect">
                <a:avLst/>
              </a:prstGeom>
              <a:blipFill>
                <a:blip r:embed="rId5"/>
                <a:stretch>
                  <a:fillRect l="-1440" t="-9836" r="-160"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0DBE4DB5-98D2-BDA6-A65C-DB9F8158AD29}"/>
                  </a:ext>
                </a:extLst>
              </p:cNvPr>
              <p:cNvGraphicFramePr>
                <a:graphicFrameLocks noGrp="1"/>
              </p:cNvGraphicFramePr>
              <p:nvPr>
                <p:extLst>
                  <p:ext uri="{D42A27DB-BD31-4B8C-83A1-F6EECF244321}">
                    <p14:modId xmlns:p14="http://schemas.microsoft.com/office/powerpoint/2010/main" val="2611092477"/>
                  </p:ext>
                </p:extLst>
              </p:nvPr>
            </p:nvGraphicFramePr>
            <p:xfrm>
              <a:off x="6793240" y="963663"/>
              <a:ext cx="4255760" cy="1737360"/>
            </p:xfrm>
            <a:graphic>
              <a:graphicData uri="http://schemas.openxmlformats.org/drawingml/2006/table">
                <a:tbl>
                  <a:tblPr firstRow="1" bandRow="1">
                    <a:tableStyleId>{3B4B98B0-60AC-42C2-AFA5-B58CD77FA1E5}</a:tableStyleId>
                  </a:tblPr>
                  <a:tblGrid>
                    <a:gridCol w="756250">
                      <a:extLst>
                        <a:ext uri="{9D8B030D-6E8A-4147-A177-3AD203B41FA5}">
                          <a16:colId xmlns:a16="http://schemas.microsoft.com/office/drawing/2014/main" val="1603929448"/>
                        </a:ext>
                      </a:extLst>
                    </a:gridCol>
                    <a:gridCol w="1704829">
                      <a:extLst>
                        <a:ext uri="{9D8B030D-6E8A-4147-A177-3AD203B41FA5}">
                          <a16:colId xmlns:a16="http://schemas.microsoft.com/office/drawing/2014/main" val="2791332903"/>
                        </a:ext>
                      </a:extLst>
                    </a:gridCol>
                    <a:gridCol w="1794681">
                      <a:extLst>
                        <a:ext uri="{9D8B030D-6E8A-4147-A177-3AD203B41FA5}">
                          <a16:colId xmlns:a16="http://schemas.microsoft.com/office/drawing/2014/main" val="2785729654"/>
                        </a:ext>
                      </a:extLst>
                    </a:gridCol>
                  </a:tblGrid>
                  <a:tr h="552361">
                    <a:tc>
                      <a:txBody>
                        <a:bodyPr/>
                        <a:lstStyle/>
                        <a:p>
                          <a:pPr algn="ctr"/>
                          <a:r>
                            <a:rPr lang="en-US" dirty="0">
                              <a:solidFill>
                                <a:schemeClr val="tx1"/>
                              </a:solidFill>
                              <a:effectLst/>
                            </a:rPr>
                            <a:t>Word</a:t>
                          </a:r>
                        </a:p>
                      </a:txBody>
                      <a:tcPr/>
                    </a:tc>
                    <a:tc>
                      <a:txBody>
                        <a:bodyPr/>
                        <a:lstStyle/>
                        <a:p>
                          <a:pPr algn="ctr"/>
                          <a:r>
                            <a:rPr lang="en-US" dirty="0">
                              <a:solidFill>
                                <a:schemeClr val="tx1"/>
                              </a:solidFill>
                              <a:effectLst/>
                            </a:rPr>
                            <a:t>Center Vector</a:t>
                          </a:r>
                        </a:p>
                        <a:p>
                          <a:pPr algn="ctr"/>
                          <a14:m>
                            <m:oMathPara xmlns:m="http://schemas.openxmlformats.org/officeDocument/2006/math">
                              <m:oMathParaPr>
                                <m:jc m:val="centerGroup"/>
                              </m:oMathParaPr>
                              <m:oMath xmlns:m="http://schemas.openxmlformats.org/officeDocument/2006/math">
                                <m:r>
                                  <a:rPr lang="en-US" b="1" i="0" smtClean="0">
                                    <a:solidFill>
                                      <a:srgbClr val="5ACAD6"/>
                                    </a:solidFill>
                                    <a:effectLst/>
                                    <a:latin typeface="Cambria Math" panose="02040503050406030204" pitchFamily="18" charset="0"/>
                                  </a:rPr>
                                  <m:t>𝐯</m:t>
                                </m:r>
                              </m:oMath>
                            </m:oMathPara>
                          </a14:m>
                          <a:endParaRPr lang="en-US" sz="2000" b="1" dirty="0">
                            <a:solidFill>
                              <a:schemeClr val="tx1"/>
                            </a:solidFill>
                          </a:endParaRPr>
                        </a:p>
                      </a:txBody>
                      <a:tcPr/>
                    </a:tc>
                    <a:tc>
                      <a:txBody>
                        <a:bodyPr/>
                        <a:lstStyle/>
                        <a:p>
                          <a:pPr algn="ctr"/>
                          <a:r>
                            <a:rPr lang="en-US" dirty="0">
                              <a:solidFill>
                                <a:schemeClr val="tx1"/>
                              </a:solidFill>
                              <a:effectLst/>
                            </a:rPr>
                            <a:t>Context Vector</a:t>
                          </a:r>
                        </a:p>
                        <a:p>
                          <a:pPr algn="ctr"/>
                          <a:r>
                            <a:rPr lang="en-US" dirty="0">
                              <a:solidFill>
                                <a:schemeClr val="tx1"/>
                              </a:solidFill>
                              <a:effectLst/>
                            </a:rPr>
                            <a:t> </a:t>
                          </a:r>
                          <a14:m>
                            <m:oMath xmlns:m="http://schemas.openxmlformats.org/officeDocument/2006/math">
                              <m:r>
                                <a:rPr lang="en-US" b="1" i="0" smtClean="0">
                                  <a:solidFill>
                                    <a:schemeClr val="accent1">
                                      <a:lumMod val="75000"/>
                                    </a:schemeClr>
                                  </a:solidFill>
                                  <a:latin typeface="Cambria Math" panose="02040503050406030204" pitchFamily="18" charset="0"/>
                                </a:rPr>
                                <m:t>𝐮</m:t>
                              </m:r>
                            </m:oMath>
                          </a14:m>
                          <a:endParaRPr lang="en-US" sz="2000" b="1" dirty="0">
                            <a:solidFill>
                              <a:schemeClr val="tx1"/>
                            </a:solidFill>
                          </a:endParaRPr>
                        </a:p>
                      </a:txBody>
                      <a:tcPr/>
                    </a:tc>
                    <a:extLst>
                      <a:ext uri="{0D108BD9-81ED-4DB2-BD59-A6C34878D82A}">
                        <a16:rowId xmlns:a16="http://schemas.microsoft.com/office/drawing/2014/main" val="4117334342"/>
                      </a:ext>
                    </a:extLst>
                  </a:tr>
                  <a:tr h="315635">
                    <a:tc>
                      <a:txBody>
                        <a:bodyPr/>
                        <a:lstStyle/>
                        <a:p>
                          <a:pPr algn="ctr"/>
                          <a:r>
                            <a:rPr lang="en-US" sz="1800" b="1" dirty="0"/>
                            <a:t>dog</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oMath>
                            </m:oMathPara>
                          </a14:m>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4</m:t>
                                    </m:r>
                                  </m:e>
                                </m:d>
                              </m:oMath>
                            </m:oMathPara>
                          </a14:m>
                          <a:endParaRPr lang="en-US" sz="1800" dirty="0"/>
                        </a:p>
                      </a:txBody>
                      <a:tcPr/>
                    </a:tc>
                    <a:extLst>
                      <a:ext uri="{0D108BD9-81ED-4DB2-BD59-A6C34878D82A}">
                        <a16:rowId xmlns:a16="http://schemas.microsoft.com/office/drawing/2014/main" val="1533033382"/>
                      </a:ext>
                    </a:extLst>
                  </a:tr>
                  <a:tr h="338861">
                    <a:tc>
                      <a:txBody>
                        <a:bodyPr/>
                        <a:lstStyle/>
                        <a:p>
                          <a:pPr algn="ctr"/>
                          <a:r>
                            <a:rPr lang="en-US" sz="1800" b="1" dirty="0"/>
                            <a:t>cat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6</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2</m:t>
                                    </m:r>
                                  </m:e>
                                </m:d>
                              </m:oMath>
                            </m:oMathPara>
                          </a14:m>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3</m:t>
                                    </m:r>
                                  </m:e>
                                </m:d>
                              </m:oMath>
                            </m:oMathPara>
                          </a14:m>
                          <a:endParaRPr lang="en-US" sz="1800" dirty="0"/>
                        </a:p>
                      </a:txBody>
                      <a:tcPr/>
                    </a:tc>
                    <a:extLst>
                      <a:ext uri="{0D108BD9-81ED-4DB2-BD59-A6C34878D82A}">
                        <a16:rowId xmlns:a16="http://schemas.microsoft.com/office/drawing/2014/main" val="3594231108"/>
                      </a:ext>
                    </a:extLst>
                  </a:tr>
                  <a:tr h="338861">
                    <a:tc>
                      <a:txBody>
                        <a:bodyPr/>
                        <a:lstStyle/>
                        <a:p>
                          <a:pPr algn="ctr"/>
                          <a:r>
                            <a:rPr lang="en-US" sz="1800" b="1" dirty="0"/>
                            <a:t>run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5</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8</m:t>
                                    </m:r>
                                  </m:e>
                                </m:d>
                              </m:oMath>
                            </m:oMathPara>
                          </a14:m>
                          <a:endParaRPr lang="en-US" sz="1800"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7</m:t>
                                    </m:r>
                                  </m:e>
                                </m:d>
                              </m:oMath>
                            </m:oMathPara>
                          </a14:m>
                          <a:endParaRPr lang="en-US" sz="1800" dirty="0">
                            <a:latin typeface="Consolas" panose="020B0609020204030204" pitchFamily="49" charset="0"/>
                          </a:endParaRPr>
                        </a:p>
                      </a:txBody>
                      <a:tcPr/>
                    </a:tc>
                    <a:extLst>
                      <a:ext uri="{0D108BD9-81ED-4DB2-BD59-A6C34878D82A}">
                        <a16:rowId xmlns:a16="http://schemas.microsoft.com/office/drawing/2014/main" val="4270711753"/>
                      </a:ext>
                    </a:extLst>
                  </a:tr>
                </a:tbl>
              </a:graphicData>
            </a:graphic>
          </p:graphicFrame>
        </mc:Choice>
        <mc:Fallback xmlns="">
          <p:graphicFrame>
            <p:nvGraphicFramePr>
              <p:cNvPr id="14" name="Table 13">
                <a:extLst>
                  <a:ext uri="{FF2B5EF4-FFF2-40B4-BE49-F238E27FC236}">
                    <a16:creationId xmlns:a16="http://schemas.microsoft.com/office/drawing/2014/main" id="{0DBE4DB5-98D2-BDA6-A65C-DB9F8158AD29}"/>
                  </a:ext>
                </a:extLst>
              </p:cNvPr>
              <p:cNvGraphicFramePr>
                <a:graphicFrameLocks noGrp="1"/>
              </p:cNvGraphicFramePr>
              <p:nvPr>
                <p:extLst>
                  <p:ext uri="{D42A27DB-BD31-4B8C-83A1-F6EECF244321}">
                    <p14:modId xmlns:p14="http://schemas.microsoft.com/office/powerpoint/2010/main" val="2611092477"/>
                  </p:ext>
                </p:extLst>
              </p:nvPr>
            </p:nvGraphicFramePr>
            <p:xfrm>
              <a:off x="6793240" y="963663"/>
              <a:ext cx="4255760" cy="1737360"/>
            </p:xfrm>
            <a:graphic>
              <a:graphicData uri="http://schemas.openxmlformats.org/drawingml/2006/table">
                <a:tbl>
                  <a:tblPr firstRow="1" bandRow="1">
                    <a:tableStyleId>{3B4B98B0-60AC-42C2-AFA5-B58CD77FA1E5}</a:tableStyleId>
                  </a:tblPr>
                  <a:tblGrid>
                    <a:gridCol w="756250">
                      <a:extLst>
                        <a:ext uri="{9D8B030D-6E8A-4147-A177-3AD203B41FA5}">
                          <a16:colId xmlns:a16="http://schemas.microsoft.com/office/drawing/2014/main" val="1603929448"/>
                        </a:ext>
                      </a:extLst>
                    </a:gridCol>
                    <a:gridCol w="1704829">
                      <a:extLst>
                        <a:ext uri="{9D8B030D-6E8A-4147-A177-3AD203B41FA5}">
                          <a16:colId xmlns:a16="http://schemas.microsoft.com/office/drawing/2014/main" val="2791332903"/>
                        </a:ext>
                      </a:extLst>
                    </a:gridCol>
                    <a:gridCol w="1794681">
                      <a:extLst>
                        <a:ext uri="{9D8B030D-6E8A-4147-A177-3AD203B41FA5}">
                          <a16:colId xmlns:a16="http://schemas.microsoft.com/office/drawing/2014/main" val="2785729654"/>
                        </a:ext>
                      </a:extLst>
                    </a:gridCol>
                  </a:tblGrid>
                  <a:tr h="640080">
                    <a:tc>
                      <a:txBody>
                        <a:bodyPr/>
                        <a:lstStyle/>
                        <a:p>
                          <a:pPr algn="ctr"/>
                          <a:r>
                            <a:rPr lang="en-US" dirty="0">
                              <a:solidFill>
                                <a:schemeClr val="tx1"/>
                              </a:solidFill>
                              <a:effectLst/>
                            </a:rPr>
                            <a:t>Word</a:t>
                          </a:r>
                        </a:p>
                      </a:txBody>
                      <a:tcPr/>
                    </a:tc>
                    <a:tc>
                      <a:txBody>
                        <a:bodyPr/>
                        <a:lstStyle/>
                        <a:p>
                          <a:endParaRPr lang="en-US"/>
                        </a:p>
                      </a:txBody>
                      <a:tcPr>
                        <a:blipFill>
                          <a:blip r:embed="rId6"/>
                          <a:stretch>
                            <a:fillRect l="-44286" t="-4762" r="-105714" b="-186667"/>
                          </a:stretch>
                        </a:blipFill>
                      </a:tcPr>
                    </a:tc>
                    <a:tc>
                      <a:txBody>
                        <a:bodyPr/>
                        <a:lstStyle/>
                        <a:p>
                          <a:endParaRPr lang="en-US"/>
                        </a:p>
                      </a:txBody>
                      <a:tcPr>
                        <a:blipFill>
                          <a:blip r:embed="rId6"/>
                          <a:stretch>
                            <a:fillRect l="-136949" t="-4762" r="-339" b="-186667"/>
                          </a:stretch>
                        </a:blipFill>
                      </a:tcPr>
                    </a:tc>
                    <a:extLst>
                      <a:ext uri="{0D108BD9-81ED-4DB2-BD59-A6C34878D82A}">
                        <a16:rowId xmlns:a16="http://schemas.microsoft.com/office/drawing/2014/main" val="4117334342"/>
                      </a:ext>
                    </a:extLst>
                  </a:tr>
                  <a:tr h="365760">
                    <a:tc>
                      <a:txBody>
                        <a:bodyPr/>
                        <a:lstStyle/>
                        <a:p>
                          <a:pPr algn="ctr"/>
                          <a:r>
                            <a:rPr lang="en-US" sz="1800" b="1" dirty="0"/>
                            <a:t>dog</a:t>
                          </a:r>
                        </a:p>
                      </a:txBody>
                      <a:tcPr/>
                    </a:tc>
                    <a:tc>
                      <a:txBody>
                        <a:bodyPr/>
                        <a:lstStyle/>
                        <a:p>
                          <a:endParaRPr lang="en-US"/>
                        </a:p>
                      </a:txBody>
                      <a:tcPr>
                        <a:blipFill>
                          <a:blip r:embed="rId6"/>
                          <a:stretch>
                            <a:fillRect l="-44286" t="-180328" r="-105714" b="-221311"/>
                          </a:stretch>
                        </a:blipFill>
                      </a:tcPr>
                    </a:tc>
                    <a:tc>
                      <a:txBody>
                        <a:bodyPr/>
                        <a:lstStyle/>
                        <a:p>
                          <a:endParaRPr lang="en-US"/>
                        </a:p>
                      </a:txBody>
                      <a:tcPr>
                        <a:blipFill>
                          <a:blip r:embed="rId6"/>
                          <a:stretch>
                            <a:fillRect l="-136949" t="-180328" r="-339" b="-221311"/>
                          </a:stretch>
                        </a:blipFill>
                      </a:tcPr>
                    </a:tc>
                    <a:extLst>
                      <a:ext uri="{0D108BD9-81ED-4DB2-BD59-A6C34878D82A}">
                        <a16:rowId xmlns:a16="http://schemas.microsoft.com/office/drawing/2014/main" val="1533033382"/>
                      </a:ext>
                    </a:extLst>
                  </a:tr>
                  <a:tr h="365760">
                    <a:tc>
                      <a:txBody>
                        <a:bodyPr/>
                        <a:lstStyle/>
                        <a:p>
                          <a:pPr algn="ctr"/>
                          <a:r>
                            <a:rPr lang="en-US" sz="1800" b="1" dirty="0"/>
                            <a:t>cat</a:t>
                          </a:r>
                        </a:p>
                      </a:txBody>
                      <a:tcPr/>
                    </a:tc>
                    <a:tc>
                      <a:txBody>
                        <a:bodyPr/>
                        <a:lstStyle/>
                        <a:p>
                          <a:endParaRPr lang="en-US"/>
                        </a:p>
                      </a:txBody>
                      <a:tcPr>
                        <a:blipFill>
                          <a:blip r:embed="rId6"/>
                          <a:stretch>
                            <a:fillRect l="-44286" t="-285000" r="-105714" b="-125000"/>
                          </a:stretch>
                        </a:blipFill>
                      </a:tcPr>
                    </a:tc>
                    <a:tc>
                      <a:txBody>
                        <a:bodyPr/>
                        <a:lstStyle/>
                        <a:p>
                          <a:endParaRPr lang="en-US"/>
                        </a:p>
                      </a:txBody>
                      <a:tcPr>
                        <a:blipFill>
                          <a:blip r:embed="rId6"/>
                          <a:stretch>
                            <a:fillRect l="-136949" t="-285000" r="-339" b="-125000"/>
                          </a:stretch>
                        </a:blipFill>
                      </a:tcPr>
                    </a:tc>
                    <a:extLst>
                      <a:ext uri="{0D108BD9-81ED-4DB2-BD59-A6C34878D82A}">
                        <a16:rowId xmlns:a16="http://schemas.microsoft.com/office/drawing/2014/main" val="3594231108"/>
                      </a:ext>
                    </a:extLst>
                  </a:tr>
                  <a:tr h="365760">
                    <a:tc>
                      <a:txBody>
                        <a:bodyPr/>
                        <a:lstStyle/>
                        <a:p>
                          <a:pPr algn="ctr"/>
                          <a:r>
                            <a:rPr lang="en-US" sz="1800" b="1" dirty="0"/>
                            <a:t>run</a:t>
                          </a:r>
                        </a:p>
                      </a:txBody>
                      <a:tcPr/>
                    </a:tc>
                    <a:tc>
                      <a:txBody>
                        <a:bodyPr/>
                        <a:lstStyle/>
                        <a:p>
                          <a:endParaRPr lang="en-US"/>
                        </a:p>
                      </a:txBody>
                      <a:tcPr>
                        <a:blipFill>
                          <a:blip r:embed="rId6"/>
                          <a:stretch>
                            <a:fillRect l="-44286" t="-385000" r="-105714" b="-25000"/>
                          </a:stretch>
                        </a:blipFill>
                      </a:tcPr>
                    </a:tc>
                    <a:tc>
                      <a:txBody>
                        <a:bodyPr/>
                        <a:lstStyle/>
                        <a:p>
                          <a:endParaRPr lang="en-US"/>
                        </a:p>
                      </a:txBody>
                      <a:tcPr>
                        <a:blipFill>
                          <a:blip r:embed="rId6"/>
                          <a:stretch>
                            <a:fillRect l="-136949" t="-385000" r="-339" b="-25000"/>
                          </a:stretch>
                        </a:blipFill>
                      </a:tcPr>
                    </a:tc>
                    <a:extLst>
                      <a:ext uri="{0D108BD9-81ED-4DB2-BD59-A6C34878D82A}">
                        <a16:rowId xmlns:a16="http://schemas.microsoft.com/office/drawing/2014/main" val="427071175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C3AB5F-3F48-18B6-880B-27F38211E4FC}"/>
                  </a:ext>
                </a:extLst>
              </p:cNvPr>
              <p:cNvSpPr txBox="1"/>
              <p:nvPr/>
            </p:nvSpPr>
            <p:spPr>
              <a:xfrm>
                <a:off x="6487238" y="3244334"/>
                <a:ext cx="5353334" cy="369332"/>
              </a:xfrm>
              <a:prstGeom prst="rect">
                <a:avLst/>
              </a:prstGeom>
              <a:noFill/>
              <a:ln>
                <a:noFill/>
              </a:ln>
            </p:spPr>
            <p:txBody>
              <a:bodyPr wrap="square">
                <a:spAutoFit/>
              </a:bodyPr>
              <a:lstStyle/>
              <a:p>
                <a:r>
                  <a:rPr lang="en-US" b="0" dirty="0"/>
                  <a:t>We thus have </a:t>
                </a:r>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18</m:t>
                    </m:r>
                  </m:oMath>
                </a14:m>
                <a:r>
                  <a:rPr lang="en-US" dirty="0"/>
                  <a:t> total parameters.</a:t>
                </a:r>
              </a:p>
            </p:txBody>
          </p:sp>
        </mc:Choice>
        <mc:Fallback xmlns="">
          <p:sp>
            <p:nvSpPr>
              <p:cNvPr id="5" name="TextBox 4">
                <a:extLst>
                  <a:ext uri="{FF2B5EF4-FFF2-40B4-BE49-F238E27FC236}">
                    <a16:creationId xmlns:a16="http://schemas.microsoft.com/office/drawing/2014/main" id="{F3C3AB5F-3F48-18B6-880B-27F38211E4FC}"/>
                  </a:ext>
                </a:extLst>
              </p:cNvPr>
              <p:cNvSpPr txBox="1">
                <a:spLocks noRot="1" noChangeAspect="1" noMove="1" noResize="1" noEditPoints="1" noAdjustHandles="1" noChangeArrowheads="1" noChangeShapeType="1" noTextEdit="1"/>
              </p:cNvSpPr>
              <p:nvPr/>
            </p:nvSpPr>
            <p:spPr>
              <a:xfrm>
                <a:off x="6487238" y="3244334"/>
                <a:ext cx="5353334" cy="369332"/>
              </a:xfrm>
              <a:prstGeom prst="rect">
                <a:avLst/>
              </a:prstGeom>
              <a:blipFill>
                <a:blip r:embed="rId7"/>
                <a:stretch>
                  <a:fillRect l="-911" t="-8197" b="-24590"/>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A68E91E3-591A-31E5-A9D4-1E31824B8861}"/>
              </a:ext>
            </a:extLst>
          </p:cNvPr>
          <p:cNvSpPr txBox="1"/>
          <p:nvPr/>
        </p:nvSpPr>
        <p:spPr>
          <a:xfrm>
            <a:off x="1143000" y="4482682"/>
            <a:ext cx="2535072" cy="646331"/>
          </a:xfrm>
          <a:prstGeom prst="rect">
            <a:avLst/>
          </a:prstGeom>
          <a:noFill/>
          <a:ln>
            <a:solidFill>
              <a:schemeClr val="bg2"/>
            </a:solidFill>
          </a:ln>
        </p:spPr>
        <p:txBody>
          <a:bodyPr wrap="square">
            <a:spAutoFit/>
          </a:bodyPr>
          <a:lstStyle/>
          <a:p>
            <a:r>
              <a:rPr lang="en-US" dirty="0"/>
              <a:t>These vectors are derived through training:</a:t>
            </a:r>
          </a:p>
        </p:txBody>
      </p:sp>
      <p:sp>
        <p:nvSpPr>
          <p:cNvPr id="12" name="TextBox 11">
            <a:extLst>
              <a:ext uri="{FF2B5EF4-FFF2-40B4-BE49-F238E27FC236}">
                <a16:creationId xmlns:a16="http://schemas.microsoft.com/office/drawing/2014/main" id="{C408CD1D-DE59-BD32-F850-4658CA88C6C3}"/>
              </a:ext>
            </a:extLst>
          </p:cNvPr>
          <p:cNvSpPr txBox="1"/>
          <p:nvPr/>
        </p:nvSpPr>
        <p:spPr>
          <a:xfrm>
            <a:off x="1519186" y="5401488"/>
            <a:ext cx="5353333" cy="646331"/>
          </a:xfrm>
          <a:prstGeom prst="rect">
            <a:avLst/>
          </a:prstGeom>
          <a:noFill/>
          <a:ln>
            <a:solidFill>
              <a:schemeClr val="bg2"/>
            </a:solidFill>
          </a:ln>
        </p:spPr>
        <p:txBody>
          <a:bodyPr wrap="square">
            <a:spAutoFit/>
          </a:bodyPr>
          <a:lstStyle/>
          <a:p>
            <a:r>
              <a:rPr lang="en-US" dirty="0"/>
              <a:t>This increases the probability of context words that actually appear near each center word in the corpus.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9224A6-3BFF-7131-564C-70CFC9C6257F}"/>
                  </a:ext>
                </a:extLst>
              </p:cNvPr>
              <p:cNvSpPr txBox="1"/>
              <p:nvPr/>
            </p:nvSpPr>
            <p:spPr>
              <a:xfrm>
                <a:off x="4208629" y="4532472"/>
                <a:ext cx="3679342" cy="646331"/>
              </a:xfrm>
              <a:prstGeom prst="rect">
                <a:avLst/>
              </a:prstGeom>
              <a:noFill/>
              <a:ln>
                <a:solidFill>
                  <a:schemeClr val="bg2"/>
                </a:solidFill>
              </a:ln>
            </p:spPr>
            <p:txBody>
              <a:bodyPr wrap="square">
                <a:spAutoFit/>
              </a:bodyPr>
              <a:lstStyle/>
              <a:p>
                <a:r>
                  <a:rPr lang="en-US" dirty="0"/>
                  <a:t>Gradient descent to iteratively adjust </a:t>
                </a:r>
                <a14:m>
                  <m:oMath xmlns:m="http://schemas.openxmlformats.org/officeDocument/2006/math">
                    <m:r>
                      <a:rPr lang="en-US" i="1">
                        <a:latin typeface="Cambria Math" panose="02040503050406030204" pitchFamily="18" charset="0"/>
                      </a:rPr>
                      <m:t>𝜃</m:t>
                    </m:r>
                  </m:oMath>
                </a14:m>
                <a:r>
                  <a:rPr lang="en-US" dirty="0"/>
                  <a:t>, maximizing the log-likelihood.</a:t>
                </a:r>
              </a:p>
            </p:txBody>
          </p:sp>
        </mc:Choice>
        <mc:Fallback xmlns="">
          <p:sp>
            <p:nvSpPr>
              <p:cNvPr id="15" name="TextBox 14">
                <a:extLst>
                  <a:ext uri="{FF2B5EF4-FFF2-40B4-BE49-F238E27FC236}">
                    <a16:creationId xmlns:a16="http://schemas.microsoft.com/office/drawing/2014/main" id="{159224A6-3BFF-7131-564C-70CFC9C6257F}"/>
                  </a:ext>
                </a:extLst>
              </p:cNvPr>
              <p:cNvSpPr txBox="1">
                <a:spLocks noRot="1" noChangeAspect="1" noMove="1" noResize="1" noEditPoints="1" noAdjustHandles="1" noChangeArrowheads="1" noChangeShapeType="1" noTextEdit="1"/>
              </p:cNvSpPr>
              <p:nvPr/>
            </p:nvSpPr>
            <p:spPr>
              <a:xfrm>
                <a:off x="4208629" y="4532472"/>
                <a:ext cx="3679342" cy="646331"/>
              </a:xfrm>
              <a:prstGeom prst="rect">
                <a:avLst/>
              </a:prstGeom>
              <a:blipFill>
                <a:blip r:embed="rId8"/>
                <a:stretch>
                  <a:fillRect l="-1155" t="-4630" r="-990" b="-12963"/>
                </a:stretch>
              </a:blipFill>
              <a:ln>
                <a:solidFill>
                  <a:schemeClr val="bg2"/>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31B19D64-B9BC-3912-FD51-466E53BEF51F}"/>
              </a:ext>
            </a:extLst>
          </p:cNvPr>
          <p:cNvSpPr txBox="1"/>
          <p:nvPr/>
        </p:nvSpPr>
        <p:spPr>
          <a:xfrm>
            <a:off x="6872519" y="3727129"/>
            <a:ext cx="4582771" cy="646331"/>
          </a:xfrm>
          <a:prstGeom prst="rect">
            <a:avLst/>
          </a:prstGeom>
          <a:noFill/>
          <a:ln>
            <a:noFill/>
          </a:ln>
        </p:spPr>
        <p:txBody>
          <a:bodyPr wrap="square">
            <a:spAutoFit/>
          </a:bodyPr>
          <a:lstStyle/>
          <a:p>
            <a:pPr algn="ctr"/>
            <a:r>
              <a:rPr lang="en-US" dirty="0"/>
              <a:t>These numbers are initially random, then adjusted through training to match the corpus.</a:t>
            </a:r>
          </a:p>
        </p:txBody>
      </p:sp>
    </p:spTree>
    <p:extLst>
      <p:ext uri="{BB962C8B-B14F-4D97-AF65-F5344CB8AC3E}">
        <p14:creationId xmlns:p14="http://schemas.microsoft.com/office/powerpoint/2010/main" val="4955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5" grpId="0" animBg="1"/>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7A10-4491-2A3C-308F-8DB7A47EF9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2">
                <a:extLst>
                  <a:ext uri="{FF2B5EF4-FFF2-40B4-BE49-F238E27FC236}">
                    <a16:creationId xmlns:a16="http://schemas.microsoft.com/office/drawing/2014/main" id="{539BEA98-F655-C271-02F6-8895FD07A771}"/>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dirty="0"/>
                  <a:t>Example: Skip-Gram and </a:t>
                </a:r>
                <a14:m>
                  <m:oMath xmlns:m="http://schemas.openxmlformats.org/officeDocument/2006/math">
                    <m:r>
                      <a:rPr lang="en-US" sz="3600" b="0" i="1" smtClean="0">
                        <a:latin typeface="Cambria Math" panose="02040503050406030204" pitchFamily="18" charset="0"/>
                      </a:rPr>
                      <m:t>𝜃</m:t>
                    </m:r>
                  </m:oMath>
                </a14:m>
                <a:r>
                  <a:rPr lang="en-US" sz="3600" dirty="0">
                    <a:latin typeface="+mn-lt"/>
                  </a:rPr>
                  <a:t> </a:t>
                </a:r>
                <a:r>
                  <a:rPr lang="en-US" sz="3600" dirty="0"/>
                  <a:t>II</a:t>
                </a:r>
                <a:endParaRPr lang="en-US" sz="3600" dirty="0">
                  <a:latin typeface="+mn-lt"/>
                </a:endParaRPr>
              </a:p>
            </p:txBody>
          </p:sp>
        </mc:Choice>
        <mc:Fallback xmlns="">
          <p:sp>
            <p:nvSpPr>
              <p:cNvPr id="4" name="Title 12">
                <a:extLst>
                  <a:ext uri="{FF2B5EF4-FFF2-40B4-BE49-F238E27FC236}">
                    <a16:creationId xmlns:a16="http://schemas.microsoft.com/office/drawing/2014/main" id="{539BEA98-F655-C271-02F6-8895FD07A771}"/>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l="-1639" t="-24731" b="-45161"/>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A0AD4127-FF9C-D921-FD95-51B4F896F133}"/>
              </a:ext>
            </a:extLst>
          </p:cNvPr>
          <p:cNvPicPr>
            <a:picLocks noChangeAspect="1"/>
          </p:cNvPicPr>
          <p:nvPr/>
        </p:nvPicPr>
        <p:blipFill>
          <a:blip r:embed="rId3"/>
          <a:stretch>
            <a:fillRect/>
          </a:stretch>
        </p:blipFill>
        <p:spPr>
          <a:xfrm>
            <a:off x="8983795" y="69597"/>
            <a:ext cx="3075079" cy="1344249"/>
          </a:xfrm>
          <a:prstGeom prst="rect">
            <a:avLst/>
          </a:prstGeom>
        </p:spPr>
      </p:pic>
      <p:sp>
        <p:nvSpPr>
          <p:cNvPr id="6" name="TextBox 5">
            <a:extLst>
              <a:ext uri="{FF2B5EF4-FFF2-40B4-BE49-F238E27FC236}">
                <a16:creationId xmlns:a16="http://schemas.microsoft.com/office/drawing/2014/main" id="{53B29089-266C-AE52-B370-2041FEC2028E}"/>
              </a:ext>
            </a:extLst>
          </p:cNvPr>
          <p:cNvSpPr txBox="1"/>
          <p:nvPr/>
        </p:nvSpPr>
        <p:spPr>
          <a:xfrm>
            <a:off x="563880" y="1229180"/>
            <a:ext cx="7604760" cy="369332"/>
          </a:xfrm>
          <a:prstGeom prst="rect">
            <a:avLst/>
          </a:prstGeom>
          <a:noFill/>
          <a:ln>
            <a:noFill/>
          </a:ln>
        </p:spPr>
        <p:txBody>
          <a:bodyPr wrap="square">
            <a:spAutoFit/>
          </a:bodyPr>
          <a:lstStyle/>
          <a:p>
            <a:r>
              <a:rPr lang="en-US" dirty="0"/>
              <a:t>What is the probability of “cat” appearing in the context of center word “dog”?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1DF9F3-645C-8FF1-188B-08FBA0A7CE33}"/>
                  </a:ext>
                </a:extLst>
              </p:cNvPr>
              <p:cNvSpPr txBox="1"/>
              <p:nvPr/>
            </p:nvSpPr>
            <p:spPr>
              <a:xfrm>
                <a:off x="2432494" y="1700731"/>
                <a:ext cx="3663506" cy="75572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b="0" i="1" smtClean="0">
                                  <a:solidFill>
                                    <a:srgbClr val="00B050"/>
                                  </a:solidFill>
                                  <a:latin typeface="Cambria Math" panose="02040503050406030204" pitchFamily="18" charset="0"/>
                                </a:rPr>
                                <m:t>𝑐𝑎𝑡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0" smtClean="0">
                                  <a:solidFill>
                                    <a:srgbClr val="5ACAD6"/>
                                  </a:solidFill>
                                  <a:latin typeface="Cambria Math" panose="02040503050406030204" pitchFamily="18" charset="0"/>
                                </a:rPr>
                                <m:t>𝐯</m:t>
                              </m:r>
                            </m:e>
                            <m:sub>
                              <m:r>
                                <a:rPr lang="en-US" sz="2000" b="0" i="1" smtClean="0">
                                  <a:solidFill>
                                    <a:srgbClr val="FF0000"/>
                                  </a:solidFill>
                                  <a:latin typeface="Cambria Math" panose="02040503050406030204" pitchFamily="18" charset="0"/>
                                </a:rPr>
                                <m:t>𝑑𝑜𝑔</m:t>
                              </m:r>
                            </m:sub>
                          </m:sSub>
                        </m:e>
                      </m:d>
                      <m:r>
                        <a:rPr lang="en-US" sz="2000" b="0" i="1" smtClean="0">
                          <a:latin typeface="Cambria Math" panose="02040503050406030204" pitchFamily="18" charset="0"/>
                        </a:rPr>
                        <m:t>=</m:t>
                      </m:r>
                      <m:f>
                        <m:fPr>
                          <m:ctrlPr>
                            <a:rPr lang="ar-AE"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i="1">
                                      <a:solidFill>
                                        <a:srgbClr val="00B050"/>
                                      </a:solidFill>
                                      <a:latin typeface="Cambria Math" panose="02040503050406030204" pitchFamily="18" charset="0"/>
                                    </a:rPr>
                                    <m:t>𝑐𝑎𝑡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num>
                        <m:den>
                          <m:nary>
                            <m:naryPr>
                              <m:chr m:val="∑"/>
                              <m:supHide m:val="on"/>
                              <m:ctrlPr>
                                <a:rPr lang="ar-AE" sz="2000" i="1">
                                  <a:latin typeface="Cambria Math" panose="02040503050406030204" pitchFamily="18" charset="0"/>
                                </a:rPr>
                              </m:ctrlPr>
                            </m:naryPr>
                            <m:sub>
                              <m:r>
                                <m:rPr>
                                  <m:brk m:alnAt="7"/>
                                </m:rP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𝑉</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i="1">
                                          <a:latin typeface="Cambria Math" panose="02040503050406030204" pitchFamily="18" charset="0"/>
                                        </a:rPr>
                                        <m:t>𝑤</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e>
                          </m:nary>
                        </m:den>
                      </m:f>
                    </m:oMath>
                  </m:oMathPara>
                </a14:m>
                <a:endParaRPr lang="en-US" sz="2000" dirty="0"/>
              </a:p>
            </p:txBody>
          </p:sp>
        </mc:Choice>
        <mc:Fallback xmlns="">
          <p:sp>
            <p:nvSpPr>
              <p:cNvPr id="16" name="TextBox 15">
                <a:extLst>
                  <a:ext uri="{FF2B5EF4-FFF2-40B4-BE49-F238E27FC236}">
                    <a16:creationId xmlns:a16="http://schemas.microsoft.com/office/drawing/2014/main" id="{B41DF9F3-645C-8FF1-188B-08FBA0A7CE33}"/>
                  </a:ext>
                </a:extLst>
              </p:cNvPr>
              <p:cNvSpPr txBox="1">
                <a:spLocks noRot="1" noChangeAspect="1" noMove="1" noResize="1" noEditPoints="1" noAdjustHandles="1" noChangeArrowheads="1" noChangeShapeType="1" noTextEdit="1"/>
              </p:cNvSpPr>
              <p:nvPr/>
            </p:nvSpPr>
            <p:spPr>
              <a:xfrm>
                <a:off x="2432494" y="1700731"/>
                <a:ext cx="3663506" cy="75572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633C34-A270-2463-6589-FABFF5303117}"/>
                  </a:ext>
                </a:extLst>
              </p:cNvPr>
              <p:cNvSpPr txBox="1"/>
              <p:nvPr/>
            </p:nvSpPr>
            <p:spPr>
              <a:xfrm>
                <a:off x="1219200" y="3034185"/>
                <a:ext cx="7291246" cy="42146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i="1">
                                  <a:solidFill>
                                    <a:srgbClr val="00B050"/>
                                  </a:solidFill>
                                  <a:latin typeface="Cambria Math" panose="02040503050406030204" pitchFamily="18" charset="0"/>
                                </a:rPr>
                                <m:t>𝑐𝑎𝑡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𝑒</m:t>
                          </m:r>
                        </m:e>
                        <m:sup>
                          <m:d>
                            <m:dPr>
                              <m:begChr m:val="["/>
                              <m:endChr m:val="]"/>
                              <m:ctrlPr>
                                <a:rPr lang="en-US" sz="2000" i="1" dirty="0" smtClean="0">
                                  <a:solidFill>
                                    <a:srgbClr val="00B050"/>
                                  </a:solidFill>
                                  <a:latin typeface="Cambria Math" panose="02040503050406030204" pitchFamily="18" charset="0"/>
                                </a:rPr>
                              </m:ctrlPr>
                            </m:dPr>
                            <m:e>
                              <m:r>
                                <a:rPr lang="en-US" sz="2000" i="1" dirty="0">
                                  <a:solidFill>
                                    <a:srgbClr val="00B050"/>
                                  </a:solidFill>
                                  <a:latin typeface="Cambria Math" panose="02040503050406030204" pitchFamily="18" charset="0"/>
                                </a:rPr>
                                <m:t>0</m:t>
                              </m:r>
                              <m:r>
                                <a:rPr lang="en-US" sz="2000" i="1" dirty="0">
                                  <a:solidFill>
                                    <a:srgbClr val="00B050"/>
                                  </a:solidFill>
                                  <a:latin typeface="Cambria Math" panose="02040503050406030204" pitchFamily="18" charset="0"/>
                                </a:rPr>
                                <m:t>.</m:t>
                              </m:r>
                              <m:r>
                                <a:rPr lang="en-US" sz="2000" i="1" dirty="0">
                                  <a:solidFill>
                                    <a:srgbClr val="00B050"/>
                                  </a:solidFill>
                                  <a:latin typeface="Cambria Math" panose="02040503050406030204" pitchFamily="18" charset="0"/>
                                </a:rPr>
                                <m:t>4</m:t>
                              </m:r>
                              <m:r>
                                <a:rPr lang="en-US" sz="2000" i="1" dirty="0">
                                  <a:solidFill>
                                    <a:srgbClr val="00B050"/>
                                  </a:solidFill>
                                  <a:latin typeface="Cambria Math" panose="02040503050406030204" pitchFamily="18" charset="0"/>
                                </a:rPr>
                                <m:t>, −</m:t>
                              </m:r>
                              <m:r>
                                <a:rPr lang="en-US" sz="2000" i="1" dirty="0">
                                  <a:solidFill>
                                    <a:srgbClr val="00B050"/>
                                  </a:solidFill>
                                  <a:latin typeface="Cambria Math" panose="02040503050406030204" pitchFamily="18" charset="0"/>
                                </a:rPr>
                                <m:t>0</m:t>
                              </m:r>
                              <m:r>
                                <a:rPr lang="en-US" sz="2000" i="1" dirty="0">
                                  <a:solidFill>
                                    <a:srgbClr val="00B050"/>
                                  </a:solidFill>
                                  <a:latin typeface="Cambria Math" panose="02040503050406030204" pitchFamily="18" charset="0"/>
                                </a:rPr>
                                <m:t>.</m:t>
                              </m:r>
                              <m:r>
                                <a:rPr lang="en-US" sz="2000" i="1" dirty="0">
                                  <a:solidFill>
                                    <a:srgbClr val="00B050"/>
                                  </a:solidFill>
                                  <a:latin typeface="Cambria Math" panose="02040503050406030204" pitchFamily="18" charset="0"/>
                                </a:rPr>
                                <m:t>1</m:t>
                              </m:r>
                              <m:r>
                                <a:rPr lang="en-US" sz="2000" i="1" dirty="0">
                                  <a:solidFill>
                                    <a:srgbClr val="00B050"/>
                                  </a:solidFill>
                                  <a:latin typeface="Cambria Math" panose="02040503050406030204" pitchFamily="18" charset="0"/>
                                </a:rPr>
                                <m:t>, </m:t>
                              </m:r>
                              <m:r>
                                <a:rPr lang="en-US" sz="2000" i="1" dirty="0">
                                  <a:solidFill>
                                    <a:srgbClr val="00B050"/>
                                  </a:solidFill>
                                  <a:latin typeface="Cambria Math" panose="02040503050406030204" pitchFamily="18" charset="0"/>
                                </a:rPr>
                                <m:t>0</m:t>
                              </m:r>
                              <m:r>
                                <a:rPr lang="en-US" sz="2000" i="1" dirty="0">
                                  <a:solidFill>
                                    <a:srgbClr val="00B050"/>
                                  </a:solidFill>
                                  <a:latin typeface="Cambria Math" panose="02040503050406030204" pitchFamily="18" charset="0"/>
                                </a:rPr>
                                <m:t>.</m:t>
                              </m:r>
                              <m:r>
                                <a:rPr lang="en-US" sz="2000" i="1" dirty="0">
                                  <a:solidFill>
                                    <a:srgbClr val="00B050"/>
                                  </a:solidFill>
                                  <a:latin typeface="Cambria Math" panose="02040503050406030204" pitchFamily="18" charset="0"/>
                                </a:rPr>
                                <m:t>3</m:t>
                              </m:r>
                            </m:e>
                          </m:d>
                          <m:r>
                            <a:rPr lang="en-US" sz="2000" b="0" i="1" dirty="0" smtClean="0">
                              <a:latin typeface="Cambria Math" panose="02040503050406030204" pitchFamily="18" charset="0"/>
                            </a:rPr>
                            <m:t>⋅</m:t>
                          </m:r>
                          <m:d>
                            <m:dPr>
                              <m:begChr m:val="["/>
                              <m:endChr m:val="]"/>
                              <m:ctrlPr>
                                <a:rPr lang="en-US" sz="2000" i="1" dirty="0" smtClean="0">
                                  <a:solidFill>
                                    <a:srgbClr val="FF0000"/>
                                  </a:solidFill>
                                  <a:latin typeface="Cambria Math" panose="02040503050406030204" pitchFamily="18" charset="0"/>
                                </a:rPr>
                              </m:ctrlPr>
                            </m:dPr>
                            <m:e>
                              <m:r>
                                <a:rPr lang="en-US" sz="2000" i="1" dirty="0">
                                  <a:solidFill>
                                    <a:srgbClr val="FF0000"/>
                                  </a:solidFill>
                                  <a:latin typeface="Cambria Math" panose="02040503050406030204" pitchFamily="18" charset="0"/>
                                </a:rPr>
                                <m:t>0</m:t>
                              </m:r>
                              <m:r>
                                <a:rPr lang="en-US" sz="2000" i="1" dirty="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2</m:t>
                              </m:r>
                              <m:r>
                                <a:rPr lang="en-US" sz="2000" i="1" dirty="0">
                                  <a:solidFill>
                                    <a:srgbClr val="FF0000"/>
                                  </a:solidFill>
                                  <a:latin typeface="Cambria Math" panose="02040503050406030204" pitchFamily="18" charset="0"/>
                                </a:rPr>
                                <m:t>, </m:t>
                              </m:r>
                              <m:r>
                                <a:rPr lang="en-US" sz="2000" i="1" dirty="0">
                                  <a:solidFill>
                                    <a:srgbClr val="FF0000"/>
                                  </a:solidFill>
                                  <a:latin typeface="Cambria Math" panose="02040503050406030204" pitchFamily="18" charset="0"/>
                                </a:rPr>
                                <m:t>0</m:t>
                              </m:r>
                              <m:r>
                                <a:rPr lang="en-US" sz="2000" i="1" dirty="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5</m:t>
                              </m:r>
                              <m:r>
                                <a:rPr lang="en-US" sz="2000" i="1" dirty="0">
                                  <a:solidFill>
                                    <a:srgbClr val="FF0000"/>
                                  </a:solidFill>
                                  <a:latin typeface="Cambria Math" panose="02040503050406030204" pitchFamily="18" charset="0"/>
                                </a:rPr>
                                <m:t>, −</m:t>
                              </m:r>
                              <m:r>
                                <a:rPr lang="en-US" sz="2000" i="1" dirty="0">
                                  <a:solidFill>
                                    <a:srgbClr val="FF0000"/>
                                  </a:solidFill>
                                  <a:latin typeface="Cambria Math" panose="02040503050406030204" pitchFamily="18" charset="0"/>
                                </a:rPr>
                                <m:t>0</m:t>
                              </m:r>
                              <m:r>
                                <a:rPr lang="en-US" sz="2000" i="1" dirty="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1</m:t>
                              </m:r>
                            </m:e>
                          </m:d>
                        </m:sup>
                      </m:sSup>
                      <m:r>
                        <a:rPr lang="en-US" sz="2000" b="0" i="1" smtClean="0">
                          <a:solidFill>
                            <a:schemeClr val="tx1"/>
                          </a:solidFill>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08</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05</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03</m:t>
                          </m:r>
                        </m:sup>
                      </m:sSup>
                      <m:r>
                        <a:rPr lang="en-US" sz="2000" i="1">
                          <a:latin typeface="Cambria Math" panose="02040503050406030204" pitchFamily="18" charset="0"/>
                        </a:rPr>
                        <m:t>=</m:t>
                      </m:r>
                      <m:r>
                        <a:rPr lang="en-US" sz="2000" b="0" i="1" smtClean="0">
                          <a:latin typeface="Cambria Math" panose="02040503050406030204" pitchFamily="18" charset="0"/>
                        </a:rPr>
                        <m:t>1</m:t>
                      </m:r>
                    </m:oMath>
                  </m:oMathPara>
                </a14:m>
                <a:endParaRPr lang="en-US" sz="2000" dirty="0"/>
              </a:p>
            </p:txBody>
          </p:sp>
        </mc:Choice>
        <mc:Fallback xmlns="">
          <p:sp>
            <p:nvSpPr>
              <p:cNvPr id="20" name="TextBox 19">
                <a:extLst>
                  <a:ext uri="{FF2B5EF4-FFF2-40B4-BE49-F238E27FC236}">
                    <a16:creationId xmlns:a16="http://schemas.microsoft.com/office/drawing/2014/main" id="{11633C34-A270-2463-6589-FABFF5303117}"/>
                  </a:ext>
                </a:extLst>
              </p:cNvPr>
              <p:cNvSpPr txBox="1">
                <a:spLocks noRot="1" noChangeAspect="1" noMove="1" noResize="1" noEditPoints="1" noAdjustHandles="1" noChangeArrowheads="1" noChangeShapeType="1" noTextEdit="1"/>
              </p:cNvSpPr>
              <p:nvPr/>
            </p:nvSpPr>
            <p:spPr>
              <a:xfrm>
                <a:off x="1219200" y="3034185"/>
                <a:ext cx="7291246" cy="42146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AC3F5B6-6EDB-7035-AEB1-2616837930B1}"/>
                  </a:ext>
                </a:extLst>
              </p:cNvPr>
              <p:cNvSpPr txBox="1"/>
              <p:nvPr/>
            </p:nvSpPr>
            <p:spPr>
              <a:xfrm>
                <a:off x="1219200" y="4180956"/>
                <a:ext cx="8040814" cy="83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nary>
                        <m:naryPr>
                          <m:chr m:val="∑"/>
                          <m:supHide m:val="on"/>
                          <m:ctrlPr>
                            <a:rPr lang="ar-AE" sz="2000" i="1" smtClean="0">
                              <a:latin typeface="Cambria Math" panose="02040503050406030204" pitchFamily="18" charset="0"/>
                            </a:rPr>
                          </m:ctrlPr>
                        </m:naryPr>
                        <m:sub>
                          <m:r>
                            <m:rPr>
                              <m:brk m:alnAt="7"/>
                            </m:rP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𝑉</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i="1">
                                      <a:latin typeface="Cambria Math" panose="02040503050406030204" pitchFamily="18" charset="0"/>
                                    </a:rPr>
                                    <m:t>𝑤</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e>
                      </m:nary>
                      <m:r>
                        <a:rPr lang="en-US" sz="2000" b="0" i="1" smtClean="0">
                          <a:solidFill>
                            <a:schemeClr val="tx1"/>
                          </a:solidFill>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b="0" i="1" smtClean="0">
                                  <a:solidFill>
                                    <a:srgbClr val="00B050"/>
                                  </a:solidFill>
                                  <a:latin typeface="Cambria Math" panose="02040503050406030204" pitchFamily="18" charset="0"/>
                                </a:rPr>
                                <m:t>𝑑𝑜𝑔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r>
                        <a:rPr lang="en-US" sz="2000" b="0" i="1" smtClean="0">
                          <a:solidFill>
                            <a:schemeClr val="tx1"/>
                          </a:solidFill>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i="1">
                                  <a:solidFill>
                                    <a:srgbClr val="00B050"/>
                                  </a:solidFill>
                                  <a:latin typeface="Cambria Math" panose="02040503050406030204" pitchFamily="18" charset="0"/>
                                </a:rPr>
                                <m:t>𝑐𝑎𝑡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r>
                        <a:rPr lang="en-US" sz="2000" b="0" i="1" smtClean="0">
                          <a:solidFill>
                            <a:schemeClr val="tx1"/>
                          </a:solidFill>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b="0" i="1" smtClean="0">
                                  <a:solidFill>
                                    <a:srgbClr val="00B050"/>
                                  </a:solidFill>
                                  <a:latin typeface="Cambria Math" panose="02040503050406030204" pitchFamily="18" charset="0"/>
                                </a:rPr>
                                <m:t>𝑟𝑢𝑛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a:rPr lang="en-US" sz="2000" i="1">
                                  <a:solidFill>
                                    <a:srgbClr val="FF0000"/>
                                  </a:solidFill>
                                  <a:latin typeface="Cambria Math" panose="02040503050406030204" pitchFamily="18" charset="0"/>
                                </a:rPr>
                                <m:t>𝑑𝑜𝑔</m:t>
                              </m:r>
                            </m:sub>
                          </m:sSub>
                        </m:sup>
                      </m:sSup>
                    </m:oMath>
                  </m:oMathPara>
                </a14:m>
                <a:endParaRPr lang="en-US" sz="2000" dirty="0"/>
              </a:p>
            </p:txBody>
          </p:sp>
        </mc:Choice>
        <mc:Fallback xmlns="">
          <p:sp>
            <p:nvSpPr>
              <p:cNvPr id="21" name="TextBox 20">
                <a:extLst>
                  <a:ext uri="{FF2B5EF4-FFF2-40B4-BE49-F238E27FC236}">
                    <a16:creationId xmlns:a16="http://schemas.microsoft.com/office/drawing/2014/main" id="{1AC3F5B6-6EDB-7035-AEB1-2616837930B1}"/>
                  </a:ext>
                </a:extLst>
              </p:cNvPr>
              <p:cNvSpPr txBox="1">
                <a:spLocks noRot="1" noChangeAspect="1" noMove="1" noResize="1" noEditPoints="1" noAdjustHandles="1" noChangeArrowheads="1" noChangeShapeType="1" noTextEdit="1"/>
              </p:cNvSpPr>
              <p:nvPr/>
            </p:nvSpPr>
            <p:spPr>
              <a:xfrm>
                <a:off x="1219200" y="4180956"/>
                <a:ext cx="8040814" cy="839332"/>
              </a:xfrm>
              <a:prstGeom prst="rect">
                <a:avLst/>
              </a:prstGeom>
              <a:blipFill>
                <a:blip r:embed="rId6"/>
                <a:stretch>
                  <a:fillRect/>
                </a:stretch>
              </a:blipFill>
              <a:ln>
                <a:no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2D5010B-BBC2-8CF0-FB8A-8BDE012A28F5}"/>
              </a:ext>
            </a:extLst>
          </p:cNvPr>
          <p:cNvSpPr txBox="1"/>
          <p:nvPr/>
        </p:nvSpPr>
        <p:spPr>
          <a:xfrm>
            <a:off x="563880" y="2558670"/>
            <a:ext cx="2034540" cy="369332"/>
          </a:xfrm>
          <a:prstGeom prst="rect">
            <a:avLst/>
          </a:prstGeom>
          <a:noFill/>
          <a:ln>
            <a:noFill/>
          </a:ln>
        </p:spPr>
        <p:txBody>
          <a:bodyPr wrap="square">
            <a:spAutoFit/>
          </a:bodyPr>
          <a:lstStyle/>
          <a:p>
            <a:r>
              <a:rPr lang="en-US" dirty="0"/>
              <a:t>Candidate context:</a:t>
            </a:r>
          </a:p>
        </p:txBody>
      </p:sp>
      <p:sp>
        <p:nvSpPr>
          <p:cNvPr id="24" name="TextBox 23">
            <a:extLst>
              <a:ext uri="{FF2B5EF4-FFF2-40B4-BE49-F238E27FC236}">
                <a16:creationId xmlns:a16="http://schemas.microsoft.com/office/drawing/2014/main" id="{DB5C7F91-DD87-D4C9-6EE1-63C723C67B1B}"/>
              </a:ext>
            </a:extLst>
          </p:cNvPr>
          <p:cNvSpPr txBox="1"/>
          <p:nvPr/>
        </p:nvSpPr>
        <p:spPr>
          <a:xfrm>
            <a:off x="563880" y="3782106"/>
            <a:ext cx="2903220" cy="369332"/>
          </a:xfrm>
          <a:prstGeom prst="rect">
            <a:avLst/>
          </a:prstGeom>
          <a:noFill/>
          <a:ln>
            <a:noFill/>
          </a:ln>
        </p:spPr>
        <p:txBody>
          <a:bodyPr wrap="square">
            <a:spAutoFit/>
          </a:bodyPr>
          <a:lstStyle/>
          <a:p>
            <a:r>
              <a:rPr lang="en-US" dirty="0"/>
              <a:t>All possible word contexts: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AB8ED67-D9D8-7511-90DF-470AA5AAF105}"/>
                  </a:ext>
                </a:extLst>
              </p:cNvPr>
              <p:cNvSpPr txBox="1"/>
              <p:nvPr/>
            </p:nvSpPr>
            <p:spPr>
              <a:xfrm>
                <a:off x="2598420" y="4902861"/>
                <a:ext cx="4411980" cy="403637"/>
              </a:xfrm>
              <a:prstGeom prst="rect">
                <a:avLst/>
              </a:prstGeom>
              <a:noFill/>
              <a:ln>
                <a:noFill/>
              </a:ln>
            </p:spPr>
            <p:txBody>
              <a:bodyPr wrap="square">
                <a:spAutoFit/>
              </a:bodyPr>
              <a:lstStyle/>
              <a:p>
                <a14:m>
                  <m:oMath xmlns:m="http://schemas.openxmlformats.org/officeDocument/2006/math">
                    <m:r>
                      <a:rPr lang="en-US" sz="2000" b="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06</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04</m:t>
                        </m:r>
                      </m:sup>
                    </m:sSup>
                    <m:r>
                      <a:rPr lang="en-US" sz="2000" b="0" i="1" dirty="0" smtClean="0">
                        <a:solidFill>
                          <a:schemeClr val="tx1"/>
                        </a:solidFill>
                        <a:latin typeface="Cambria Math" panose="02040503050406030204" pitchFamily="18" charset="0"/>
                      </a:rPr>
                      <m:t>+</m:t>
                    </m:r>
                    <m:r>
                      <a:rPr lang="en-US" sz="2000" i="1" smtClean="0">
                        <a:latin typeface="Cambria Math" panose="02040503050406030204" pitchFamily="18" charset="0"/>
                      </a:rPr>
                      <m:t>1</m:t>
                    </m:r>
                  </m:oMath>
                </a14:m>
                <a:r>
                  <a:rPr lang="en-US" sz="2000" dirty="0"/>
                  <a:t> </a:t>
                </a:r>
                <a14:m>
                  <m:oMath xmlns:m="http://schemas.openxmlformats.org/officeDocument/2006/math">
                    <m:r>
                      <a:rPr lang="en-US" sz="2000" i="1" dirty="0">
                        <a:latin typeface="Cambria Math" panose="02040503050406030204" pitchFamily="18" charset="0"/>
                      </a:rPr>
                      <m:t>+</m:t>
                    </m:r>
                    <m:r>
                      <a:rPr lang="en-US" sz="2000" i="1" dirty="0">
                        <a:solidFill>
                          <a:srgbClr val="FF0000"/>
                        </a:solidFill>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06</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05</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07</m:t>
                        </m:r>
                      </m:sup>
                    </m:sSup>
                  </m:oMath>
                </a14:m>
                <a:endParaRPr lang="en-US" sz="2000" dirty="0"/>
              </a:p>
            </p:txBody>
          </p:sp>
        </mc:Choice>
        <mc:Fallback xmlns="">
          <p:sp>
            <p:nvSpPr>
              <p:cNvPr id="25" name="TextBox 24">
                <a:extLst>
                  <a:ext uri="{FF2B5EF4-FFF2-40B4-BE49-F238E27FC236}">
                    <a16:creationId xmlns:a16="http://schemas.microsoft.com/office/drawing/2014/main" id="{7AB8ED67-D9D8-7511-90DF-470AA5AAF105}"/>
                  </a:ext>
                </a:extLst>
              </p:cNvPr>
              <p:cNvSpPr txBox="1">
                <a:spLocks noRot="1" noChangeAspect="1" noMove="1" noResize="1" noEditPoints="1" noAdjustHandles="1" noChangeArrowheads="1" noChangeShapeType="1" noTextEdit="1"/>
              </p:cNvSpPr>
              <p:nvPr/>
            </p:nvSpPr>
            <p:spPr>
              <a:xfrm>
                <a:off x="2598420" y="4902861"/>
                <a:ext cx="4411980" cy="403637"/>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890691-3BBA-C1E3-EBB8-6C6BF79239DE}"/>
                  </a:ext>
                </a:extLst>
              </p:cNvPr>
              <p:cNvSpPr txBox="1"/>
              <p:nvPr/>
            </p:nvSpPr>
            <p:spPr>
              <a:xfrm>
                <a:off x="2606040" y="5339376"/>
                <a:ext cx="2804160" cy="400110"/>
              </a:xfrm>
              <a:prstGeom prst="rect">
                <a:avLst/>
              </a:prstGeom>
              <a:noFill/>
              <a:ln>
                <a:noFill/>
              </a:ln>
            </p:spPr>
            <p:txBody>
              <a:bodyPr wrap="square">
                <a:spAutoFit/>
              </a:bodyPr>
              <a:lstStyle/>
              <a:p>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9231</m:t>
                    </m:r>
                    <m:r>
                      <a:rPr lang="en-US" sz="2000" b="0" i="1" dirty="0" smtClean="0">
                        <a:solidFill>
                          <a:schemeClr val="tx1"/>
                        </a:solidFill>
                        <a:latin typeface="Cambria Math" panose="02040503050406030204" pitchFamily="18" charset="0"/>
                      </a:rPr>
                      <m:t>+</m:t>
                    </m:r>
                    <m:r>
                      <a:rPr lang="en-US" sz="2000" i="1" smtClean="0">
                        <a:latin typeface="Cambria Math" panose="02040503050406030204" pitchFamily="18" charset="0"/>
                      </a:rPr>
                      <m:t>1</m:t>
                    </m:r>
                  </m:oMath>
                </a14:m>
                <a:r>
                  <a:rPr lang="en-US" sz="2000" dirty="0"/>
                  <a:t> </a:t>
                </a:r>
                <a14:m>
                  <m:oMath xmlns:m="http://schemas.openxmlformats.org/officeDocument/2006/math">
                    <m:r>
                      <a:rPr lang="en-US" sz="2000" i="1" dirty="0">
                        <a:latin typeface="Cambria Math" panose="02040503050406030204" pitchFamily="18" charset="0"/>
                      </a:rPr>
                      <m:t>+</m:t>
                    </m:r>
                    <m:r>
                      <a:rPr lang="en-US" sz="2000" b="0" i="1" dirty="0" smtClean="0">
                        <a:latin typeface="Cambria Math" panose="02040503050406030204" pitchFamily="18" charset="0"/>
                      </a:rPr>
                      <m:t>0</m:t>
                    </m:r>
                    <m:r>
                      <a:rPr lang="en-US" sz="2000" b="0" i="1" dirty="0" smtClean="0">
                        <a:latin typeface="Cambria Math" panose="02040503050406030204" pitchFamily="18" charset="0"/>
                      </a:rPr>
                      <m:t>.</m:t>
                    </m:r>
                    <m:r>
                      <a:rPr lang="en-US" sz="2000" b="0" i="1" dirty="0" smtClean="0">
                        <a:latin typeface="Cambria Math" panose="02040503050406030204" pitchFamily="18" charset="0"/>
                      </a:rPr>
                      <m:t>9231</m:t>
                    </m:r>
                  </m:oMath>
                </a14:m>
                <a:endParaRPr lang="en-US" sz="2000" dirty="0"/>
              </a:p>
            </p:txBody>
          </p:sp>
        </mc:Choice>
        <mc:Fallback xmlns="">
          <p:sp>
            <p:nvSpPr>
              <p:cNvPr id="26" name="TextBox 25">
                <a:extLst>
                  <a:ext uri="{FF2B5EF4-FFF2-40B4-BE49-F238E27FC236}">
                    <a16:creationId xmlns:a16="http://schemas.microsoft.com/office/drawing/2014/main" id="{D6890691-3BBA-C1E3-EBB8-6C6BF79239DE}"/>
                  </a:ext>
                </a:extLst>
              </p:cNvPr>
              <p:cNvSpPr txBox="1">
                <a:spLocks noRot="1" noChangeAspect="1" noMove="1" noResize="1" noEditPoints="1" noAdjustHandles="1" noChangeArrowheads="1" noChangeShapeType="1" noTextEdit="1"/>
              </p:cNvSpPr>
              <p:nvPr/>
            </p:nvSpPr>
            <p:spPr>
              <a:xfrm>
                <a:off x="2606040" y="5339376"/>
                <a:ext cx="2804160" cy="40011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EDE050-5884-BBDF-7202-70AFDC8C7717}"/>
                  </a:ext>
                </a:extLst>
              </p:cNvPr>
              <p:cNvSpPr txBox="1"/>
              <p:nvPr/>
            </p:nvSpPr>
            <p:spPr>
              <a:xfrm>
                <a:off x="2606040" y="5742193"/>
                <a:ext cx="2118360" cy="40011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8462</m:t>
                      </m:r>
                    </m:oMath>
                  </m:oMathPara>
                </a14:m>
                <a:endParaRPr lang="en-US" sz="2000" dirty="0"/>
              </a:p>
            </p:txBody>
          </p:sp>
        </mc:Choice>
        <mc:Fallback xmlns="">
          <p:sp>
            <p:nvSpPr>
              <p:cNvPr id="27" name="TextBox 26">
                <a:extLst>
                  <a:ext uri="{FF2B5EF4-FFF2-40B4-BE49-F238E27FC236}">
                    <a16:creationId xmlns:a16="http://schemas.microsoft.com/office/drawing/2014/main" id="{A3EDE050-5884-BBDF-7202-70AFDC8C7717}"/>
                  </a:ext>
                </a:extLst>
              </p:cNvPr>
              <p:cNvSpPr txBox="1">
                <a:spLocks noRot="1" noChangeAspect="1" noMove="1" noResize="1" noEditPoints="1" noAdjustHandles="1" noChangeArrowheads="1" noChangeShapeType="1" noTextEdit="1"/>
              </p:cNvSpPr>
              <p:nvPr/>
            </p:nvSpPr>
            <p:spPr>
              <a:xfrm>
                <a:off x="2606040" y="5742193"/>
                <a:ext cx="2118360" cy="40011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1FDB7-5B96-4EEF-D799-7B1452C30FB2}"/>
                  </a:ext>
                </a:extLst>
              </p:cNvPr>
              <p:cNvSpPr txBox="1"/>
              <p:nvPr/>
            </p:nvSpPr>
            <p:spPr>
              <a:xfrm>
                <a:off x="7764780" y="4907982"/>
                <a:ext cx="4069080" cy="670568"/>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a:rPr lang="en-US" sz="2000" b="0" i="1" smtClean="0">
                                  <a:solidFill>
                                    <a:srgbClr val="00B050"/>
                                  </a:solidFill>
                                  <a:latin typeface="Cambria Math" panose="02040503050406030204" pitchFamily="18" charset="0"/>
                                </a:rPr>
                                <m:t>𝑐𝑎𝑡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0" smtClean="0">
                                  <a:solidFill>
                                    <a:srgbClr val="5ACAD6"/>
                                  </a:solidFill>
                                  <a:latin typeface="Cambria Math" panose="02040503050406030204" pitchFamily="18" charset="0"/>
                                </a:rPr>
                                <m:t>𝐯</m:t>
                              </m:r>
                            </m:e>
                            <m:sub>
                              <m:r>
                                <a:rPr lang="en-US" sz="2000" b="0" i="1" smtClean="0">
                                  <a:solidFill>
                                    <a:srgbClr val="FF0000"/>
                                  </a:solidFill>
                                  <a:latin typeface="Cambria Math" panose="02040503050406030204" pitchFamily="18" charset="0"/>
                                </a:rPr>
                                <m:t>𝑑𝑜𝑔</m:t>
                              </m:r>
                            </m:sub>
                          </m:sSub>
                        </m:e>
                      </m:d>
                      <m:r>
                        <a:rPr lang="en-US" sz="2000" b="0" i="1" smtClean="0">
                          <a:latin typeface="Cambria Math" panose="02040503050406030204" pitchFamily="18" charset="0"/>
                        </a:rPr>
                        <m:t>=</m:t>
                      </m:r>
                      <m:f>
                        <m:fPr>
                          <m:ctrlPr>
                            <a:rPr lang="ar-AE" sz="2000" i="1">
                              <a:latin typeface="Cambria Math" panose="02040503050406030204" pitchFamily="18" charset="0"/>
                            </a:rPr>
                          </m:ctrlPr>
                        </m:fPr>
                        <m:num>
                          <m:r>
                            <a:rPr lang="en-US" sz="200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8462</m:t>
                          </m:r>
                        </m:den>
                      </m:f>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3513</m:t>
                      </m:r>
                    </m:oMath>
                  </m:oMathPara>
                </a14:m>
                <a:endParaRPr lang="en-US" sz="2000" dirty="0"/>
              </a:p>
            </p:txBody>
          </p:sp>
        </mc:Choice>
        <mc:Fallback xmlns="">
          <p:sp>
            <p:nvSpPr>
              <p:cNvPr id="28" name="TextBox 27">
                <a:extLst>
                  <a:ext uri="{FF2B5EF4-FFF2-40B4-BE49-F238E27FC236}">
                    <a16:creationId xmlns:a16="http://schemas.microsoft.com/office/drawing/2014/main" id="{6851FDB7-5B96-4EEF-D799-7B1452C30FB2}"/>
                  </a:ext>
                </a:extLst>
              </p:cNvPr>
              <p:cNvSpPr txBox="1">
                <a:spLocks noRot="1" noChangeAspect="1" noMove="1" noResize="1" noEditPoints="1" noAdjustHandles="1" noChangeArrowheads="1" noChangeShapeType="1" noTextEdit="1"/>
              </p:cNvSpPr>
              <p:nvPr/>
            </p:nvSpPr>
            <p:spPr>
              <a:xfrm>
                <a:off x="7764780" y="4907982"/>
                <a:ext cx="4069080" cy="67056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933822E-495E-5A36-A06E-1DCC5240FF4B}"/>
                  </a:ext>
                </a:extLst>
              </p:cNvPr>
              <p:cNvSpPr txBox="1"/>
              <p:nvPr/>
            </p:nvSpPr>
            <p:spPr>
              <a:xfrm>
                <a:off x="7078979" y="5942248"/>
                <a:ext cx="4952815" cy="646331"/>
              </a:xfrm>
              <a:prstGeom prst="rect">
                <a:avLst/>
              </a:prstGeom>
              <a:noFill/>
              <a:ln>
                <a:solidFill>
                  <a:schemeClr val="bg2"/>
                </a:solidFill>
              </a:ln>
            </p:spPr>
            <p:txBody>
              <a:bodyPr wrap="square">
                <a:spAutoFit/>
              </a:bodyPr>
              <a:lstStyle/>
              <a:p>
                <a:r>
                  <a:rPr lang="en-US" dirty="0"/>
                  <a:t>With current parameters </a:t>
                </a:r>
                <a14:m>
                  <m:oMath xmlns:m="http://schemas.openxmlformats.org/officeDocument/2006/math">
                    <m:r>
                      <a:rPr lang="en-US" b="0" i="1" dirty="0" smtClean="0">
                        <a:latin typeface="Cambria Math" panose="02040503050406030204" pitchFamily="18" charset="0"/>
                      </a:rPr>
                      <m:t>𝜃</m:t>
                    </m:r>
                  </m:oMath>
                </a14:m>
                <a:r>
                  <a:rPr lang="en-US" dirty="0"/>
                  <a:t>, the model assigns 35% probability to “cat” appearing in “dog’s” context.</a:t>
                </a:r>
              </a:p>
            </p:txBody>
          </p:sp>
        </mc:Choice>
        <mc:Fallback xmlns="">
          <p:sp>
            <p:nvSpPr>
              <p:cNvPr id="30" name="TextBox 29">
                <a:extLst>
                  <a:ext uri="{FF2B5EF4-FFF2-40B4-BE49-F238E27FC236}">
                    <a16:creationId xmlns:a16="http://schemas.microsoft.com/office/drawing/2014/main" id="{0933822E-495E-5A36-A06E-1DCC5240FF4B}"/>
                  </a:ext>
                </a:extLst>
              </p:cNvPr>
              <p:cNvSpPr txBox="1">
                <a:spLocks noRot="1" noChangeAspect="1" noMove="1" noResize="1" noEditPoints="1" noAdjustHandles="1" noChangeArrowheads="1" noChangeShapeType="1" noTextEdit="1"/>
              </p:cNvSpPr>
              <p:nvPr/>
            </p:nvSpPr>
            <p:spPr>
              <a:xfrm>
                <a:off x="7078979" y="5942248"/>
                <a:ext cx="4952815" cy="646331"/>
              </a:xfrm>
              <a:prstGeom prst="rect">
                <a:avLst/>
              </a:prstGeom>
              <a:blipFill>
                <a:blip r:embed="rId11"/>
                <a:stretch>
                  <a:fillRect l="-859" t="-4630" r="-736" b="-12963"/>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40588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1B0C4-0149-0691-3381-6B2ED167EF8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09BE794-5C7C-F6A0-07AB-5EB2146A2CD6}"/>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Language Models: Motivation</a:t>
            </a:r>
          </a:p>
        </p:txBody>
      </p:sp>
      <p:sp>
        <p:nvSpPr>
          <p:cNvPr id="2" name="Content Placeholder 2">
            <a:extLst>
              <a:ext uri="{FF2B5EF4-FFF2-40B4-BE49-F238E27FC236}">
                <a16:creationId xmlns:a16="http://schemas.microsoft.com/office/drawing/2014/main" id="{DF7479C4-9812-7077-1B0F-01C4A60DF6A6}"/>
              </a:ext>
            </a:extLst>
          </p:cNvPr>
          <p:cNvSpPr txBox="1">
            <a:spLocks/>
          </p:cNvSpPr>
          <p:nvPr/>
        </p:nvSpPr>
        <p:spPr>
          <a:xfrm>
            <a:off x="724172" y="3261073"/>
            <a:ext cx="1948078" cy="4413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r>
              <a:rPr lang="en-US" sz="3200" b="1" dirty="0">
                <a:solidFill>
                  <a:schemeClr val="tx1"/>
                </a:solidFill>
              </a:rPr>
              <a:t>Problem</a:t>
            </a:r>
          </a:p>
        </p:txBody>
      </p:sp>
      <p:sp>
        <p:nvSpPr>
          <p:cNvPr id="3" name="Content Placeholder 2">
            <a:extLst>
              <a:ext uri="{FF2B5EF4-FFF2-40B4-BE49-F238E27FC236}">
                <a16:creationId xmlns:a16="http://schemas.microsoft.com/office/drawing/2014/main" id="{95EF73E2-126E-7D1F-02FA-24082E207047}"/>
              </a:ext>
            </a:extLst>
          </p:cNvPr>
          <p:cNvSpPr txBox="1">
            <a:spLocks/>
          </p:cNvSpPr>
          <p:nvPr/>
        </p:nvSpPr>
        <p:spPr>
          <a:xfrm>
            <a:off x="3084579" y="3303801"/>
            <a:ext cx="8609045"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chemeClr val="tx1"/>
                </a:solidFill>
              </a:rPr>
              <a:t>How do we assign probability to sentences (or subsequent words)?</a:t>
            </a:r>
          </a:p>
        </p:txBody>
      </p:sp>
      <p:sp>
        <p:nvSpPr>
          <p:cNvPr id="12" name="TextBox 11">
            <a:extLst>
              <a:ext uri="{FF2B5EF4-FFF2-40B4-BE49-F238E27FC236}">
                <a16:creationId xmlns:a16="http://schemas.microsoft.com/office/drawing/2014/main" id="{2D60B4A1-30D0-3F4B-A5BF-AC3CDEB23E92}"/>
              </a:ext>
            </a:extLst>
          </p:cNvPr>
          <p:cNvSpPr txBox="1"/>
          <p:nvPr/>
        </p:nvSpPr>
        <p:spPr>
          <a:xfrm>
            <a:off x="1454727" y="4234702"/>
            <a:ext cx="9168937" cy="400110"/>
          </a:xfrm>
          <a:prstGeom prst="rect">
            <a:avLst/>
          </a:prstGeom>
          <a:noFill/>
          <a:ln>
            <a:noFill/>
          </a:ln>
        </p:spPr>
        <p:txBody>
          <a:bodyPr wrap="square">
            <a:spAutoFit/>
          </a:bodyPr>
          <a:lstStyle/>
          <a:p>
            <a:pPr algn="ctr">
              <a:buNone/>
            </a:pPr>
            <a:r>
              <a:rPr lang="en-US" sz="2000" dirty="0">
                <a:solidFill>
                  <a:srgbClr val="1306BA"/>
                </a:solidFill>
              </a:rPr>
              <a:t>Many NLP tasks require assessing how “likely” or “fluent” a sentence is:</a:t>
            </a:r>
          </a:p>
        </p:txBody>
      </p:sp>
      <p:sp>
        <p:nvSpPr>
          <p:cNvPr id="13" name="TextBox 12">
            <a:extLst>
              <a:ext uri="{FF2B5EF4-FFF2-40B4-BE49-F238E27FC236}">
                <a16:creationId xmlns:a16="http://schemas.microsoft.com/office/drawing/2014/main" id="{88FBC0D9-57EA-7055-3434-ED65710BCE93}"/>
              </a:ext>
            </a:extLst>
          </p:cNvPr>
          <p:cNvSpPr txBox="1"/>
          <p:nvPr/>
        </p:nvSpPr>
        <p:spPr>
          <a:xfrm>
            <a:off x="425449" y="4956159"/>
            <a:ext cx="6632055" cy="1200329"/>
          </a:xfrm>
          <a:prstGeom prst="rect">
            <a:avLst/>
          </a:prstGeom>
          <a:noFill/>
          <a:ln>
            <a:solidFill>
              <a:schemeClr val="bg2"/>
            </a:solidFill>
          </a:ln>
        </p:spPr>
        <p:txBody>
          <a:bodyPr wrap="square">
            <a:spAutoFit/>
          </a:bodyPr>
          <a:lstStyle/>
          <a:p>
            <a:r>
              <a:rPr lang="en-US" b="1" dirty="0"/>
              <a:t>Speech recognition</a:t>
            </a:r>
            <a:r>
              <a:rPr lang="en-US" dirty="0"/>
              <a:t>: “I saw a van” versus “Eyes awe of an”</a:t>
            </a:r>
          </a:p>
          <a:p>
            <a:pPr lvl="1"/>
            <a:r>
              <a:rPr lang="en-US" dirty="0"/>
              <a:t>Homophones.</a:t>
            </a:r>
            <a:endParaRPr lang="en-US" b="1" dirty="0"/>
          </a:p>
          <a:p>
            <a:r>
              <a:rPr lang="en-US" b="1" dirty="0"/>
              <a:t>Machine translation</a:t>
            </a:r>
            <a:r>
              <a:rPr lang="en-US" dirty="0"/>
              <a:t>: “strong tea” versus “powerful tea”</a:t>
            </a:r>
          </a:p>
          <a:p>
            <a:pPr lvl="1"/>
            <a:r>
              <a:rPr lang="en-US" dirty="0"/>
              <a:t>Both are possible, but which is more natural?</a:t>
            </a:r>
          </a:p>
        </p:txBody>
      </p:sp>
      <p:sp>
        <p:nvSpPr>
          <p:cNvPr id="14" name="TextBox 13">
            <a:extLst>
              <a:ext uri="{FF2B5EF4-FFF2-40B4-BE49-F238E27FC236}">
                <a16:creationId xmlns:a16="http://schemas.microsoft.com/office/drawing/2014/main" id="{D8186BEE-38C5-2FE4-61CC-DF1B1E3EB54E}"/>
              </a:ext>
            </a:extLst>
          </p:cNvPr>
          <p:cNvSpPr txBox="1"/>
          <p:nvPr/>
        </p:nvSpPr>
        <p:spPr>
          <a:xfrm>
            <a:off x="6301048" y="5233158"/>
            <a:ext cx="5465504" cy="923330"/>
          </a:xfrm>
          <a:prstGeom prst="rect">
            <a:avLst/>
          </a:prstGeom>
          <a:noFill/>
          <a:ln>
            <a:solidFill>
              <a:schemeClr val="bg2"/>
            </a:solidFill>
          </a:ln>
        </p:spPr>
        <p:txBody>
          <a:bodyPr wrap="square">
            <a:spAutoFit/>
          </a:bodyPr>
          <a:lstStyle/>
          <a:p>
            <a:r>
              <a:rPr lang="en-US" b="1" dirty="0"/>
              <a:t>Spelling correction</a:t>
            </a:r>
            <a:r>
              <a:rPr lang="en-US" dirty="0"/>
              <a:t>: “I ate dessert” versus “I ate desert”</a:t>
            </a:r>
          </a:p>
          <a:p>
            <a:endParaRPr lang="en-US" dirty="0"/>
          </a:p>
          <a:p>
            <a:r>
              <a:rPr lang="en-US" b="1" dirty="0"/>
              <a:t>Text generation</a:t>
            </a:r>
            <a:r>
              <a:rPr lang="en-US" dirty="0"/>
              <a:t>: What word should come next?</a:t>
            </a:r>
          </a:p>
        </p:txBody>
      </p:sp>
      <p:pic>
        <p:nvPicPr>
          <p:cNvPr id="18" name="Picture 17">
            <a:extLst>
              <a:ext uri="{FF2B5EF4-FFF2-40B4-BE49-F238E27FC236}">
                <a16:creationId xmlns:a16="http://schemas.microsoft.com/office/drawing/2014/main" id="{DF83DAD1-A4DB-7E9B-1D8D-3653E16A4F49}"/>
              </a:ext>
            </a:extLst>
          </p:cNvPr>
          <p:cNvPicPr>
            <a:picLocks noChangeAspect="1"/>
          </p:cNvPicPr>
          <p:nvPr/>
        </p:nvPicPr>
        <p:blipFill>
          <a:blip r:embed="rId2"/>
          <a:stretch>
            <a:fillRect/>
          </a:stretch>
        </p:blipFill>
        <p:spPr>
          <a:xfrm>
            <a:off x="9825644" y="0"/>
            <a:ext cx="2366356" cy="782921"/>
          </a:xfrm>
          <a:prstGeom prst="rect">
            <a:avLst/>
          </a:prstGeom>
        </p:spPr>
      </p:pic>
      <p:sp>
        <p:nvSpPr>
          <p:cNvPr id="19" name="Content Placeholder 2">
            <a:extLst>
              <a:ext uri="{FF2B5EF4-FFF2-40B4-BE49-F238E27FC236}">
                <a16:creationId xmlns:a16="http://schemas.microsoft.com/office/drawing/2014/main" id="{522BBCC8-8949-2248-36E7-3474F2AFC0EA}"/>
              </a:ext>
            </a:extLst>
          </p:cNvPr>
          <p:cNvSpPr txBox="1">
            <a:spLocks/>
          </p:cNvSpPr>
          <p:nvPr/>
        </p:nvSpPr>
        <p:spPr>
          <a:xfrm>
            <a:off x="843395" y="956615"/>
            <a:ext cx="3038649"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chemeClr val="tx1"/>
                </a:solidFill>
              </a:rPr>
              <a:t>Complete the phrase:</a:t>
            </a:r>
          </a:p>
        </p:txBody>
      </p:sp>
      <p:sp>
        <p:nvSpPr>
          <p:cNvPr id="20" name="Content Placeholder 2">
            <a:extLst>
              <a:ext uri="{FF2B5EF4-FFF2-40B4-BE49-F238E27FC236}">
                <a16:creationId xmlns:a16="http://schemas.microsoft.com/office/drawing/2014/main" id="{E1BB6F13-3657-2F66-49E0-58A70050F338}"/>
              </a:ext>
            </a:extLst>
          </p:cNvPr>
          <p:cNvSpPr txBox="1">
            <a:spLocks/>
          </p:cNvSpPr>
          <p:nvPr/>
        </p:nvSpPr>
        <p:spPr>
          <a:xfrm>
            <a:off x="4057650" y="1403162"/>
            <a:ext cx="3038649"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rgbClr val="008000"/>
                </a:solidFill>
              </a:rPr>
              <a:t>Take me out to the …</a:t>
            </a:r>
          </a:p>
        </p:txBody>
      </p:sp>
      <p:sp>
        <p:nvSpPr>
          <p:cNvPr id="21" name="Content Placeholder 2">
            <a:extLst>
              <a:ext uri="{FF2B5EF4-FFF2-40B4-BE49-F238E27FC236}">
                <a16:creationId xmlns:a16="http://schemas.microsoft.com/office/drawing/2014/main" id="{6C44DF5F-4DF2-9618-5697-BE9AF1666FD7}"/>
              </a:ext>
            </a:extLst>
          </p:cNvPr>
          <p:cNvSpPr txBox="1">
            <a:spLocks/>
          </p:cNvSpPr>
          <p:nvPr/>
        </p:nvSpPr>
        <p:spPr>
          <a:xfrm>
            <a:off x="6862082" y="1403162"/>
            <a:ext cx="1342852"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rgbClr val="008000"/>
                </a:solidFill>
              </a:rPr>
              <a:t>ballgame</a:t>
            </a:r>
          </a:p>
        </p:txBody>
      </p:sp>
      <p:sp>
        <p:nvSpPr>
          <p:cNvPr id="22" name="Content Placeholder 2">
            <a:extLst>
              <a:ext uri="{FF2B5EF4-FFF2-40B4-BE49-F238E27FC236}">
                <a16:creationId xmlns:a16="http://schemas.microsoft.com/office/drawing/2014/main" id="{164BD1CB-A787-0C6A-98A3-E3A799C6552B}"/>
              </a:ext>
            </a:extLst>
          </p:cNvPr>
          <p:cNvSpPr txBox="1">
            <a:spLocks/>
          </p:cNvSpPr>
          <p:nvPr/>
        </p:nvSpPr>
        <p:spPr>
          <a:xfrm>
            <a:off x="4057651" y="1975010"/>
            <a:ext cx="1342852"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err="1">
                <a:solidFill>
                  <a:srgbClr val="7030A0"/>
                </a:solidFill>
              </a:rPr>
              <a:t>Bukra</a:t>
            </a:r>
            <a:r>
              <a:rPr lang="en-US" dirty="0">
                <a:solidFill>
                  <a:srgbClr val="7030A0"/>
                </a:solidFill>
              </a:rPr>
              <a:t> …</a:t>
            </a:r>
          </a:p>
        </p:txBody>
      </p:sp>
      <p:sp>
        <p:nvSpPr>
          <p:cNvPr id="23" name="Content Placeholder 2">
            <a:extLst>
              <a:ext uri="{FF2B5EF4-FFF2-40B4-BE49-F238E27FC236}">
                <a16:creationId xmlns:a16="http://schemas.microsoft.com/office/drawing/2014/main" id="{D66D88ED-C09C-068B-FB80-68E04AD4A4AA}"/>
              </a:ext>
            </a:extLst>
          </p:cNvPr>
          <p:cNvSpPr txBox="1">
            <a:spLocks/>
          </p:cNvSpPr>
          <p:nvPr/>
        </p:nvSpPr>
        <p:spPr>
          <a:xfrm>
            <a:off x="6862082" y="1975010"/>
            <a:ext cx="1342852"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rgbClr val="7030A0"/>
                </a:solidFill>
              </a:rPr>
              <a:t>inshallah</a:t>
            </a:r>
          </a:p>
        </p:txBody>
      </p:sp>
      <p:cxnSp>
        <p:nvCxnSpPr>
          <p:cNvPr id="25" name="Straight Connector 24">
            <a:extLst>
              <a:ext uri="{FF2B5EF4-FFF2-40B4-BE49-F238E27FC236}">
                <a16:creationId xmlns:a16="http://schemas.microsoft.com/office/drawing/2014/main" id="{D0EC5339-B556-40DE-9784-41D2AEC99816}"/>
              </a:ext>
            </a:extLst>
          </p:cNvPr>
          <p:cNvCxnSpPr>
            <a:cxnSpLocks/>
          </p:cNvCxnSpPr>
          <p:nvPr/>
        </p:nvCxnSpPr>
        <p:spPr>
          <a:xfrm>
            <a:off x="457199" y="3066837"/>
            <a:ext cx="11167912" cy="0"/>
          </a:xfrm>
          <a:prstGeom prst="line">
            <a:avLst/>
          </a:prstGeom>
          <a:ln w="31750"/>
        </p:spPr>
        <p:style>
          <a:lnRef idx="1">
            <a:schemeClr val="dk1"/>
          </a:lnRef>
          <a:fillRef idx="0">
            <a:schemeClr val="dk1"/>
          </a:fillRef>
          <a:effectRef idx="0">
            <a:schemeClr val="dk1"/>
          </a:effectRef>
          <a:fontRef idx="minor">
            <a:schemeClr val="tx1"/>
          </a:fontRef>
        </p:style>
      </p:cxnSp>
      <p:sp>
        <p:nvSpPr>
          <p:cNvPr id="27" name="Content Placeholder 2">
            <a:extLst>
              <a:ext uri="{FF2B5EF4-FFF2-40B4-BE49-F238E27FC236}">
                <a16:creationId xmlns:a16="http://schemas.microsoft.com/office/drawing/2014/main" id="{0C6063F0-1086-5854-52B4-E0AB5EFFEF60}"/>
              </a:ext>
            </a:extLst>
          </p:cNvPr>
          <p:cNvSpPr txBox="1">
            <a:spLocks/>
          </p:cNvSpPr>
          <p:nvPr/>
        </p:nvSpPr>
        <p:spPr>
          <a:xfrm>
            <a:off x="4057650" y="2491804"/>
            <a:ext cx="3038649"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rgbClr val="FF0000"/>
                </a:solidFill>
              </a:rPr>
              <a:t>I forgot my …</a:t>
            </a:r>
          </a:p>
        </p:txBody>
      </p:sp>
      <p:sp>
        <p:nvSpPr>
          <p:cNvPr id="28" name="Content Placeholder 2">
            <a:extLst>
              <a:ext uri="{FF2B5EF4-FFF2-40B4-BE49-F238E27FC236}">
                <a16:creationId xmlns:a16="http://schemas.microsoft.com/office/drawing/2014/main" id="{7A22D55E-FCC1-B8FF-24FF-8A70F882791E}"/>
              </a:ext>
            </a:extLst>
          </p:cNvPr>
          <p:cNvSpPr txBox="1">
            <a:spLocks/>
          </p:cNvSpPr>
          <p:nvPr/>
        </p:nvSpPr>
        <p:spPr>
          <a:xfrm>
            <a:off x="6862082" y="2491804"/>
            <a:ext cx="3262819" cy="355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accent3"/>
              </a:buClr>
              <a:buFont typeface="Arial" panose="020B0604020202020204" pitchFamily="34" charset="0"/>
              <a:buNone/>
              <a:defRPr sz="2400" kern="1200">
                <a:solidFill>
                  <a:schemeClr val="accent3">
                    <a:lumMod val="50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3"/>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Clr>
                <a:schemeClr val="accent3"/>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l">
              <a:buClr>
                <a:schemeClr val="tx1"/>
              </a:buClr>
            </a:pPr>
            <a:r>
              <a:rPr lang="en-US" dirty="0">
                <a:solidFill>
                  <a:srgbClr val="FF0000"/>
                </a:solidFill>
              </a:rPr>
              <a:t>No clear successor word.</a:t>
            </a:r>
          </a:p>
        </p:txBody>
      </p:sp>
      <p:pic>
        <p:nvPicPr>
          <p:cNvPr id="5124" name="Picture 4">
            <a:extLst>
              <a:ext uri="{FF2B5EF4-FFF2-40B4-BE49-F238E27FC236}">
                <a16:creationId xmlns:a16="http://schemas.microsoft.com/office/drawing/2014/main" id="{4EF375B5-0D6B-6BA4-E35C-1B0FA0341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8343" y="1186692"/>
            <a:ext cx="885281" cy="8852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1DD0817-28E3-4F19-126E-6F12CF662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8343" y="2071973"/>
            <a:ext cx="885281" cy="88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19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animBg="1"/>
      <p:bldP spid="13" grpId="0" animBg="1"/>
      <p:bldP spid="14" grpId="0" animBg="1"/>
      <p:bldP spid="20" grpId="0"/>
      <p:bldP spid="21" grpId="0"/>
      <p:bldP spid="22" grpId="0"/>
      <p:bldP spid="23" grpId="0"/>
      <p:bldP spid="27" grpId="0"/>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110DB-116C-9C7F-1FDB-B13BBC21F2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2">
                <a:extLst>
                  <a:ext uri="{FF2B5EF4-FFF2-40B4-BE49-F238E27FC236}">
                    <a16:creationId xmlns:a16="http://schemas.microsoft.com/office/drawing/2014/main" id="{A4FBD7E5-AE3C-C39D-098C-D207C770DD2E}"/>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Skip-Gram and </a:t>
                </a:r>
                <a14:m>
                  <m:oMath xmlns:m="http://schemas.openxmlformats.org/officeDocument/2006/math">
                    <m:r>
                      <a:rPr lang="en-US" sz="3600" b="0" i="1" smtClean="0">
                        <a:latin typeface="Cambria Math" panose="02040503050406030204" pitchFamily="18" charset="0"/>
                      </a:rPr>
                      <m:t>𝜃</m:t>
                    </m:r>
                  </m:oMath>
                </a14:m>
                <a:r>
                  <a:rPr lang="en-US" sz="3600" dirty="0">
                    <a:latin typeface="+mn-lt"/>
                  </a:rPr>
                  <a:t> </a:t>
                </a:r>
                <a:r>
                  <a:rPr lang="en-US" sz="3600" dirty="0"/>
                  <a:t>III</a:t>
                </a:r>
                <a:endParaRPr lang="en-US" sz="3600" dirty="0">
                  <a:latin typeface="+mn-lt"/>
                </a:endParaRPr>
              </a:p>
            </p:txBody>
          </p:sp>
        </mc:Choice>
        <mc:Fallback>
          <p:sp>
            <p:nvSpPr>
              <p:cNvPr id="4" name="Title 12">
                <a:extLst>
                  <a:ext uri="{FF2B5EF4-FFF2-40B4-BE49-F238E27FC236}">
                    <a16:creationId xmlns:a16="http://schemas.microsoft.com/office/drawing/2014/main" id="{A4FBD7E5-AE3C-C39D-098C-D207C770DD2E}"/>
                  </a:ext>
                </a:extLst>
              </p:cNvPr>
              <p:cNvSpPr txBox="1">
                <a:spLocks noRot="1" noChangeAspect="1" noMove="1" noResize="1" noEditPoints="1" noAdjustHandles="1" noChangeArrowheads="1" noChangeShapeType="1" noTextEdit="1"/>
              </p:cNvSpPr>
              <p:nvPr/>
            </p:nvSpPr>
            <p:spPr>
              <a:xfrm>
                <a:off x="471489" y="69597"/>
                <a:ext cx="11153622" cy="565671"/>
              </a:xfrm>
              <a:prstGeom prst="rect">
                <a:avLst/>
              </a:prstGeom>
              <a:blipFill>
                <a:blip r:embed="rId2"/>
                <a:stretch>
                  <a:fillRect t="-24731" b="-451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0CCA86B-1263-5F30-707D-A0ABF3004257}"/>
                  </a:ext>
                </a:extLst>
              </p:cNvPr>
              <p:cNvSpPr txBox="1"/>
              <p:nvPr/>
            </p:nvSpPr>
            <p:spPr>
              <a:xfrm>
                <a:off x="1027707" y="1999379"/>
                <a:ext cx="7604760" cy="369332"/>
              </a:xfrm>
              <a:prstGeom prst="rect">
                <a:avLst/>
              </a:prstGeom>
              <a:noFill/>
              <a:ln>
                <a:noFill/>
              </a:ln>
            </p:spPr>
            <p:txBody>
              <a:bodyPr wrap="square">
                <a:spAutoFit/>
              </a:bodyPr>
              <a:lstStyle/>
              <a:p>
                <a:r>
                  <a:rPr lang="en-US" dirty="0"/>
                  <a:t>What is the relationship to the full objective </a:t>
                </a:r>
                <a14:m>
                  <m:oMath xmlns:m="http://schemas.openxmlformats.org/officeDocument/2006/math">
                    <m:r>
                      <a:rPr lang="ar-AE">
                        <a:latin typeface="Cambria Math" panose="02040503050406030204" pitchFamily="18" charset="0"/>
                      </a:rPr>
                      <m:t>ℒ</m:t>
                    </m:r>
                    <m:d>
                      <m:dPr>
                        <m:ctrlPr>
                          <a:rPr lang="ar-AE" i="1">
                            <a:latin typeface="Cambria Math" panose="02040503050406030204" pitchFamily="18" charset="0"/>
                          </a:rPr>
                        </m:ctrlPr>
                      </m:dPr>
                      <m:e>
                        <m:r>
                          <a:rPr lang="ar-AE">
                            <a:solidFill>
                              <a:srgbClr val="461D7C"/>
                            </a:solidFill>
                            <a:latin typeface="Cambria Math" panose="02040503050406030204" pitchFamily="18" charset="0"/>
                          </a:rPr>
                          <m:t>𝜃</m:t>
                        </m:r>
                      </m:e>
                    </m:d>
                  </m:oMath>
                </a14:m>
                <a:r>
                  <a:rPr lang="en-US" dirty="0"/>
                  <a:t>? </a:t>
                </a:r>
              </a:p>
            </p:txBody>
          </p:sp>
        </mc:Choice>
        <mc:Fallback>
          <p:sp>
            <p:nvSpPr>
              <p:cNvPr id="6" name="TextBox 5">
                <a:extLst>
                  <a:ext uri="{FF2B5EF4-FFF2-40B4-BE49-F238E27FC236}">
                    <a16:creationId xmlns:a16="http://schemas.microsoft.com/office/drawing/2014/main" id="{90CCA86B-1263-5F30-707D-A0ABF3004257}"/>
                  </a:ext>
                </a:extLst>
              </p:cNvPr>
              <p:cNvSpPr txBox="1">
                <a:spLocks noRot="1" noChangeAspect="1" noMove="1" noResize="1" noEditPoints="1" noAdjustHandles="1" noChangeArrowheads="1" noChangeShapeType="1" noTextEdit="1"/>
              </p:cNvSpPr>
              <p:nvPr/>
            </p:nvSpPr>
            <p:spPr>
              <a:xfrm>
                <a:off x="1027707" y="1999379"/>
                <a:ext cx="7604760" cy="369332"/>
              </a:xfrm>
              <a:prstGeom prst="rect">
                <a:avLst/>
              </a:prstGeom>
              <a:blipFill>
                <a:blip r:embed="rId3"/>
                <a:stretch>
                  <a:fillRect l="-722" t="-9836" b="-2459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5E06C6-493C-7705-A893-94F281CDBEC5}"/>
                  </a:ext>
                </a:extLst>
              </p:cNvPr>
              <p:cNvSpPr txBox="1"/>
              <p:nvPr/>
            </p:nvSpPr>
            <p:spPr>
              <a:xfrm>
                <a:off x="1774798" y="3023572"/>
                <a:ext cx="9045604" cy="52296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ar-AE" sz="2400" smtClean="0">
                          <a:latin typeface="Cambria Math" panose="02040503050406030204" pitchFamily="18" charset="0"/>
                        </a:rPr>
                        <m:t>ℒ</m:t>
                      </m:r>
                      <m:d>
                        <m:dPr>
                          <m:ctrlPr>
                            <a:rPr lang="ar-AE" sz="2400" i="1">
                              <a:latin typeface="Cambria Math" panose="02040503050406030204" pitchFamily="18" charset="0"/>
                            </a:rPr>
                          </m:ctrlPr>
                        </m:dPr>
                        <m:e>
                          <m:r>
                            <a:rPr lang="ar-AE" sz="2400">
                              <a:latin typeface="Cambria Math" panose="02040503050406030204" pitchFamily="18" charset="0"/>
                            </a:rPr>
                            <m:t>𝜃</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m:rPr>
                                  <m:sty m:val="p"/>
                                </m:rPr>
                                <a:rPr lang="en-US" sz="2400" b="0" i="0" smtClean="0">
                                  <a:solidFill>
                                    <a:srgbClr val="00B050"/>
                                  </a:solidFill>
                                  <a:latin typeface="Cambria Math" panose="02040503050406030204" pitchFamily="18" charset="0"/>
                                </a:rPr>
                                <m:t>cat</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m:rPr>
                                  <m:sty m:val="p"/>
                                </m:rPr>
                                <a:rPr lang="en-US" sz="2400" b="0" i="0" smtClean="0">
                                  <a:solidFill>
                                    <a:srgbClr val="FF0000"/>
                                  </a:solidFill>
                                  <a:latin typeface="Cambria Math" panose="02040503050406030204" pitchFamily="18" charset="0"/>
                                </a:rPr>
                                <m:t>dog</m:t>
                              </m:r>
                            </m:sub>
                          </m:sSub>
                        </m:e>
                      </m:d>
                      <m:r>
                        <a:rPr lang="en-US" sz="2400" b="0" i="1" smtClean="0">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m:rPr>
                                  <m:sty m:val="p"/>
                                </m:rPr>
                                <a:rPr lang="en-US" sz="2400" i="0" smtClean="0">
                                  <a:solidFill>
                                    <a:srgbClr val="00B050"/>
                                  </a:solidFill>
                                  <a:latin typeface="Cambria Math" panose="02040503050406030204" pitchFamily="18" charset="0"/>
                                </a:rPr>
                                <m:t>d</m:t>
                              </m:r>
                              <m:r>
                                <m:rPr>
                                  <m:sty m:val="p"/>
                                </m:rPr>
                                <a:rPr lang="en-US" sz="2400" b="0" i="0" smtClean="0">
                                  <a:solidFill>
                                    <a:srgbClr val="00B050"/>
                                  </a:solidFill>
                                  <a:latin typeface="Cambria Math" panose="02040503050406030204" pitchFamily="18" charset="0"/>
                                </a:rPr>
                                <m:t>og</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m:rPr>
                                  <m:sty m:val="p"/>
                                </m:rPr>
                                <a:rPr lang="en-US" sz="2400" i="0" smtClean="0">
                                  <a:solidFill>
                                    <a:srgbClr val="FF0000"/>
                                  </a:solidFill>
                                  <a:latin typeface="Cambria Math" panose="02040503050406030204" pitchFamily="18" charset="0"/>
                                </a:rPr>
                                <m:t>c</m:t>
                              </m:r>
                              <m:r>
                                <m:rPr>
                                  <m:sty m:val="p"/>
                                </m:rPr>
                                <a:rPr lang="en-US" sz="2400" b="0" i="0" smtClean="0">
                                  <a:solidFill>
                                    <a:srgbClr val="FF0000"/>
                                  </a:solidFill>
                                  <a:latin typeface="Cambria Math" panose="02040503050406030204" pitchFamily="18" charset="0"/>
                                </a:rPr>
                                <m:t>at</m:t>
                              </m:r>
                            </m:sub>
                          </m:sSub>
                        </m:e>
                      </m:d>
                      <m:r>
                        <a:rPr lang="en-US" sz="2400" i="1">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m:rPr>
                                  <m:sty m:val="p"/>
                                </m:rPr>
                                <a:rPr lang="en-US" sz="2400" i="0" smtClean="0">
                                  <a:solidFill>
                                    <a:srgbClr val="00B050"/>
                                  </a:solidFill>
                                  <a:latin typeface="Cambria Math" panose="02040503050406030204" pitchFamily="18" charset="0"/>
                                </a:rPr>
                                <m:t>r</m:t>
                              </m:r>
                              <m:r>
                                <m:rPr>
                                  <m:sty m:val="p"/>
                                </m:rPr>
                                <a:rPr lang="en-US" sz="2400" b="0" i="0" smtClean="0">
                                  <a:solidFill>
                                    <a:srgbClr val="00B050"/>
                                  </a:solidFill>
                                  <a:latin typeface="Cambria Math" panose="02040503050406030204" pitchFamily="18" charset="0"/>
                                </a:rPr>
                                <m:t>un</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m:rPr>
                                  <m:sty m:val="p"/>
                                </m:rPr>
                                <a:rPr lang="en-US" sz="2400" i="0" smtClean="0">
                                  <a:solidFill>
                                    <a:srgbClr val="FF0000"/>
                                  </a:solidFill>
                                  <a:latin typeface="Cambria Math" panose="02040503050406030204" pitchFamily="18" charset="0"/>
                                </a:rPr>
                                <m:t>c</m:t>
                              </m:r>
                              <m:r>
                                <m:rPr>
                                  <m:sty m:val="p"/>
                                </m:rPr>
                                <a:rPr lang="en-US" sz="2400" b="0" i="0" smtClean="0">
                                  <a:solidFill>
                                    <a:srgbClr val="FF0000"/>
                                  </a:solidFill>
                                  <a:latin typeface="Cambria Math" panose="02040503050406030204" pitchFamily="18" charset="0"/>
                                </a:rPr>
                                <m:t>at</m:t>
                              </m:r>
                            </m:sub>
                          </m:sSub>
                        </m:e>
                      </m:d>
                      <m:r>
                        <a:rPr lang="en-US" sz="2400" i="1">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solidFill>
                                    <a:schemeClr val="accent1">
                                      <a:lumMod val="75000"/>
                                    </a:schemeClr>
                                  </a:solidFill>
                                  <a:latin typeface="Cambria Math" panose="02040503050406030204" pitchFamily="18" charset="0"/>
                                </a:rPr>
                                <m:t>𝐮</m:t>
                              </m:r>
                            </m:e>
                            <m:sub>
                              <m:r>
                                <m:rPr>
                                  <m:sty m:val="p"/>
                                </m:rPr>
                                <a:rPr lang="en-US" sz="2400" b="0" i="0" smtClean="0">
                                  <a:solidFill>
                                    <a:srgbClr val="00B050"/>
                                  </a:solidFill>
                                  <a:latin typeface="Cambria Math" panose="02040503050406030204" pitchFamily="18" charset="0"/>
                                </a:rPr>
                                <m:t>cat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5ACAD6"/>
                                  </a:solidFill>
                                  <a:latin typeface="Cambria Math" panose="02040503050406030204" pitchFamily="18" charset="0"/>
                                </a:rPr>
                                <m:t>𝐯</m:t>
                              </m:r>
                            </m:e>
                            <m:sub>
                              <m:r>
                                <m:rPr>
                                  <m:sty m:val="p"/>
                                </m:rPr>
                                <a:rPr lang="en-US" sz="2400" i="0" smtClean="0">
                                  <a:solidFill>
                                    <a:srgbClr val="FF0000"/>
                                  </a:solidFill>
                                  <a:latin typeface="Cambria Math" panose="02040503050406030204" pitchFamily="18" charset="0"/>
                                </a:rPr>
                                <m:t>r</m:t>
                              </m:r>
                              <m:r>
                                <m:rPr>
                                  <m:sty m:val="p"/>
                                </m:rPr>
                                <a:rPr lang="en-US" sz="2400" b="0" i="0" smtClean="0">
                                  <a:solidFill>
                                    <a:srgbClr val="FF0000"/>
                                  </a:solidFill>
                                  <a:latin typeface="Cambria Math" panose="02040503050406030204" pitchFamily="18" charset="0"/>
                                </a:rPr>
                                <m:t>un</m:t>
                              </m:r>
                            </m:sub>
                          </m:sSub>
                        </m:e>
                      </m:d>
                    </m:oMath>
                  </m:oMathPara>
                </a14:m>
                <a:endParaRPr lang="en-US" sz="2400" dirty="0">
                  <a:effectLst/>
                </a:endParaRPr>
              </a:p>
            </p:txBody>
          </p:sp>
        </mc:Choice>
        <mc:Fallback>
          <p:sp>
            <p:nvSpPr>
              <p:cNvPr id="8" name="TextBox 7">
                <a:extLst>
                  <a:ext uri="{FF2B5EF4-FFF2-40B4-BE49-F238E27FC236}">
                    <a16:creationId xmlns:a16="http://schemas.microsoft.com/office/drawing/2014/main" id="{455E06C6-493C-7705-A893-94F281CDBEC5}"/>
                  </a:ext>
                </a:extLst>
              </p:cNvPr>
              <p:cNvSpPr txBox="1">
                <a:spLocks noRot="1" noChangeAspect="1" noMove="1" noResize="1" noEditPoints="1" noAdjustHandles="1" noChangeArrowheads="1" noChangeShapeType="1" noTextEdit="1"/>
              </p:cNvSpPr>
              <p:nvPr/>
            </p:nvSpPr>
            <p:spPr>
              <a:xfrm>
                <a:off x="1774798" y="3023572"/>
                <a:ext cx="9045604" cy="522964"/>
              </a:xfrm>
              <a:prstGeom prst="rect">
                <a:avLst/>
              </a:prstGeom>
              <a:blipFill>
                <a:blip r:embed="rId4"/>
                <a:stretch>
                  <a:fillRect/>
                </a:stretch>
              </a:blipFill>
              <a:ln>
                <a:noFill/>
              </a:ln>
            </p:spPr>
            <p:txBody>
              <a:bodyPr/>
              <a:lstStyle/>
              <a:p>
                <a:r>
                  <a:rPr lang="en-US">
                    <a:noFill/>
                  </a:rPr>
                  <a:t> </a:t>
                </a:r>
              </a:p>
            </p:txBody>
          </p:sp>
        </mc:Fallback>
      </mc:AlternateContent>
      <p:sp>
        <p:nvSpPr>
          <p:cNvPr id="9" name="Left Brace 8">
            <a:extLst>
              <a:ext uri="{FF2B5EF4-FFF2-40B4-BE49-F238E27FC236}">
                <a16:creationId xmlns:a16="http://schemas.microsoft.com/office/drawing/2014/main" id="{611F8DD5-5D79-59EE-D9C5-FBF09382AB61}"/>
              </a:ext>
            </a:extLst>
          </p:cNvPr>
          <p:cNvSpPr/>
          <p:nvPr/>
        </p:nvSpPr>
        <p:spPr>
          <a:xfrm rot="16200000">
            <a:off x="3702905" y="2865334"/>
            <a:ext cx="251460" cy="1738523"/>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DACC9283-4B62-AE5A-8DF7-A5DD1FBA1426}"/>
              </a:ext>
            </a:extLst>
          </p:cNvPr>
          <p:cNvSpPr/>
          <p:nvPr/>
        </p:nvSpPr>
        <p:spPr>
          <a:xfrm rot="16200000">
            <a:off x="6681913" y="1909771"/>
            <a:ext cx="251460" cy="3649649"/>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59F3242-B592-9780-523F-96265E6C4E51}"/>
              </a:ext>
            </a:extLst>
          </p:cNvPr>
          <p:cNvSpPr/>
          <p:nvPr/>
        </p:nvSpPr>
        <p:spPr>
          <a:xfrm rot="16200000">
            <a:off x="9664317" y="2896395"/>
            <a:ext cx="251460" cy="1676401"/>
          </a:xfrm>
          <a:prstGeom prst="leftBrace">
            <a:avLst/>
          </a:prstGeom>
          <a:ln w="19050">
            <a:solidFill>
              <a:srgbClr val="1306B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F6627B9-94B4-92B5-CFA8-FA14819D19D1}"/>
                  </a:ext>
                </a:extLst>
              </p:cNvPr>
              <p:cNvSpPr txBox="1"/>
              <p:nvPr/>
            </p:nvSpPr>
            <p:spPr>
              <a:xfrm>
                <a:off x="2980903" y="3860326"/>
                <a:ext cx="1628035" cy="400110"/>
              </a:xfrm>
              <a:prstGeom prst="rect">
                <a:avLst/>
              </a:prstGeom>
              <a:noFill/>
              <a:ln>
                <a:noFill/>
              </a:ln>
            </p:spPr>
            <p:txBody>
              <a:bodyPr wrap="square">
                <a:spAutoFit/>
              </a:bodyPr>
              <a:lstStyle/>
              <a:p>
                <a:r>
                  <a:rPr lang="en-US" sz="2000" dirty="0"/>
                  <a:t>center at </a:t>
                </a:r>
                <a14:m>
                  <m:oMath xmlns:m="http://schemas.openxmlformats.org/officeDocument/2006/math">
                    <m:r>
                      <m:rPr>
                        <m:sty m:val="p"/>
                      </m:rPr>
                      <a:rPr lang="en-US" sz="2000">
                        <a:solidFill>
                          <a:srgbClr val="FF0000"/>
                        </a:solidFill>
                        <a:latin typeface="Cambria Math" panose="02040503050406030204" pitchFamily="18" charset="0"/>
                      </a:rPr>
                      <m:t>dog</m:t>
                    </m:r>
                  </m:oMath>
                </a14:m>
                <a:endParaRPr lang="en-US" sz="2000" dirty="0"/>
              </a:p>
            </p:txBody>
          </p:sp>
        </mc:Choice>
        <mc:Fallback>
          <p:sp>
            <p:nvSpPr>
              <p:cNvPr id="12" name="TextBox 11">
                <a:extLst>
                  <a:ext uri="{FF2B5EF4-FFF2-40B4-BE49-F238E27FC236}">
                    <a16:creationId xmlns:a16="http://schemas.microsoft.com/office/drawing/2014/main" id="{AF6627B9-94B4-92B5-CFA8-FA14819D19D1}"/>
                  </a:ext>
                </a:extLst>
              </p:cNvPr>
              <p:cNvSpPr txBox="1">
                <a:spLocks noRot="1" noChangeAspect="1" noMove="1" noResize="1" noEditPoints="1" noAdjustHandles="1" noChangeArrowheads="1" noChangeShapeType="1" noTextEdit="1"/>
              </p:cNvSpPr>
              <p:nvPr/>
            </p:nvSpPr>
            <p:spPr>
              <a:xfrm>
                <a:off x="2980903" y="3860326"/>
                <a:ext cx="1628035" cy="400110"/>
              </a:xfrm>
              <a:prstGeom prst="rect">
                <a:avLst/>
              </a:prstGeom>
              <a:blipFill>
                <a:blip r:embed="rId5"/>
                <a:stretch>
                  <a:fillRect l="-4120" t="-7576" b="-2575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95AD210-4D44-B7EA-08D3-762562EDDD50}"/>
                  </a:ext>
                </a:extLst>
              </p:cNvPr>
              <p:cNvSpPr txBox="1"/>
              <p:nvPr/>
            </p:nvSpPr>
            <p:spPr>
              <a:xfrm>
                <a:off x="6039012" y="3860326"/>
                <a:ext cx="1537261" cy="400110"/>
              </a:xfrm>
              <a:prstGeom prst="rect">
                <a:avLst/>
              </a:prstGeom>
              <a:noFill/>
              <a:ln>
                <a:noFill/>
              </a:ln>
            </p:spPr>
            <p:txBody>
              <a:bodyPr wrap="square">
                <a:spAutoFit/>
              </a:bodyPr>
              <a:lstStyle/>
              <a:p>
                <a:r>
                  <a:rPr lang="en-US" sz="2000" dirty="0"/>
                  <a:t>center at </a:t>
                </a:r>
                <a14:m>
                  <m:oMath xmlns:m="http://schemas.openxmlformats.org/officeDocument/2006/math">
                    <m:r>
                      <m:rPr>
                        <m:sty m:val="p"/>
                      </m:rPr>
                      <a:rPr lang="en-US" sz="2000" b="0" i="0" smtClean="0">
                        <a:solidFill>
                          <a:srgbClr val="FF0000"/>
                        </a:solidFill>
                        <a:latin typeface="Cambria Math" panose="02040503050406030204" pitchFamily="18" charset="0"/>
                      </a:rPr>
                      <m:t>cat</m:t>
                    </m:r>
                  </m:oMath>
                </a14:m>
                <a:endParaRPr lang="en-US" sz="2000" dirty="0"/>
              </a:p>
            </p:txBody>
          </p:sp>
        </mc:Choice>
        <mc:Fallback>
          <p:sp>
            <p:nvSpPr>
              <p:cNvPr id="13" name="TextBox 12">
                <a:extLst>
                  <a:ext uri="{FF2B5EF4-FFF2-40B4-BE49-F238E27FC236}">
                    <a16:creationId xmlns:a16="http://schemas.microsoft.com/office/drawing/2014/main" id="{E95AD210-4D44-B7EA-08D3-762562EDDD50}"/>
                  </a:ext>
                </a:extLst>
              </p:cNvPr>
              <p:cNvSpPr txBox="1">
                <a:spLocks noRot="1" noChangeAspect="1" noMove="1" noResize="1" noEditPoints="1" noAdjustHandles="1" noChangeArrowheads="1" noChangeShapeType="1" noTextEdit="1"/>
              </p:cNvSpPr>
              <p:nvPr/>
            </p:nvSpPr>
            <p:spPr>
              <a:xfrm>
                <a:off x="6039012" y="3860326"/>
                <a:ext cx="1537261" cy="400110"/>
              </a:xfrm>
              <a:prstGeom prst="rect">
                <a:avLst/>
              </a:prstGeom>
              <a:blipFill>
                <a:blip r:embed="rId6"/>
                <a:stretch>
                  <a:fillRect l="-4365" t="-7576" b="-2575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71E8FC-A1E3-63F8-9945-5C38DCE2DC52}"/>
                  </a:ext>
                </a:extLst>
              </p:cNvPr>
              <p:cNvSpPr txBox="1"/>
              <p:nvPr/>
            </p:nvSpPr>
            <p:spPr>
              <a:xfrm>
                <a:off x="9026389" y="3860326"/>
                <a:ext cx="1628035" cy="400110"/>
              </a:xfrm>
              <a:prstGeom prst="rect">
                <a:avLst/>
              </a:prstGeom>
              <a:noFill/>
              <a:ln>
                <a:noFill/>
              </a:ln>
            </p:spPr>
            <p:txBody>
              <a:bodyPr wrap="square">
                <a:spAutoFit/>
              </a:bodyPr>
              <a:lstStyle/>
              <a:p>
                <a:r>
                  <a:rPr lang="en-US" sz="2000" dirty="0"/>
                  <a:t>center at </a:t>
                </a:r>
                <a14:m>
                  <m:oMath xmlns:m="http://schemas.openxmlformats.org/officeDocument/2006/math">
                    <m:r>
                      <m:rPr>
                        <m:sty m:val="p"/>
                      </m:rPr>
                      <a:rPr lang="en-US" sz="2000" b="0" i="0" smtClean="0">
                        <a:solidFill>
                          <a:srgbClr val="FF0000"/>
                        </a:solidFill>
                        <a:latin typeface="Cambria Math" panose="02040503050406030204" pitchFamily="18" charset="0"/>
                      </a:rPr>
                      <m:t>run</m:t>
                    </m:r>
                  </m:oMath>
                </a14:m>
                <a:endParaRPr lang="en-US" sz="2000" dirty="0"/>
              </a:p>
            </p:txBody>
          </p:sp>
        </mc:Choice>
        <mc:Fallback>
          <p:sp>
            <p:nvSpPr>
              <p:cNvPr id="14" name="TextBox 13">
                <a:extLst>
                  <a:ext uri="{FF2B5EF4-FFF2-40B4-BE49-F238E27FC236}">
                    <a16:creationId xmlns:a16="http://schemas.microsoft.com/office/drawing/2014/main" id="{7571E8FC-A1E3-63F8-9945-5C38DCE2DC52}"/>
                  </a:ext>
                </a:extLst>
              </p:cNvPr>
              <p:cNvSpPr txBox="1">
                <a:spLocks noRot="1" noChangeAspect="1" noMove="1" noResize="1" noEditPoints="1" noAdjustHandles="1" noChangeArrowheads="1" noChangeShapeType="1" noTextEdit="1"/>
              </p:cNvSpPr>
              <p:nvPr/>
            </p:nvSpPr>
            <p:spPr>
              <a:xfrm>
                <a:off x="9026389" y="3860326"/>
                <a:ext cx="1628035" cy="400110"/>
              </a:xfrm>
              <a:prstGeom prst="rect">
                <a:avLst/>
              </a:prstGeom>
              <a:blipFill>
                <a:blip r:embed="rId7"/>
                <a:stretch>
                  <a:fillRect l="-4120" t="-7576" b="-2575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3D33927-B863-88AB-3543-E0842378558D}"/>
                  </a:ext>
                </a:extLst>
              </p:cNvPr>
              <p:cNvSpPr txBox="1"/>
              <p:nvPr/>
            </p:nvSpPr>
            <p:spPr>
              <a:xfrm>
                <a:off x="6512127" y="1999378"/>
                <a:ext cx="198882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a:latin typeface="Cambria Math" panose="02040503050406030204" pitchFamily="18" charset="0"/>
                            </a:rPr>
                            <m:t>dog</m:t>
                          </m:r>
                          <m:r>
                            <a:rPr lang="en-US">
                              <a:latin typeface="Cambria Math" panose="02040503050406030204" pitchFamily="18" charset="0"/>
                            </a:rPr>
                            <m:t>, </m:t>
                          </m:r>
                          <m:r>
                            <m:rPr>
                              <m:sty m:val="p"/>
                            </m:rPr>
                            <a:rPr lang="en-US">
                              <a:latin typeface="Cambria Math" panose="02040503050406030204" pitchFamily="18" charset="0"/>
                            </a:rPr>
                            <m:t>cat</m:t>
                          </m:r>
                          <m:r>
                            <a:rPr lang="en-US">
                              <a:latin typeface="Cambria Math" panose="02040503050406030204" pitchFamily="18" charset="0"/>
                            </a:rPr>
                            <m:t>,</m:t>
                          </m:r>
                          <m:r>
                            <m:rPr>
                              <m:sty m:val="p"/>
                            </m:rPr>
                            <a:rPr lang="en-US">
                              <a:latin typeface="Cambria Math" panose="02040503050406030204" pitchFamily="18" charset="0"/>
                            </a:rPr>
                            <m:t>run</m:t>
                          </m:r>
                        </m:e>
                      </m:d>
                    </m:oMath>
                  </m:oMathPara>
                </a14:m>
                <a:endParaRPr lang="en-US" dirty="0"/>
              </a:p>
            </p:txBody>
          </p:sp>
        </mc:Choice>
        <mc:Fallback>
          <p:sp>
            <p:nvSpPr>
              <p:cNvPr id="15" name="TextBox 14">
                <a:extLst>
                  <a:ext uri="{FF2B5EF4-FFF2-40B4-BE49-F238E27FC236}">
                    <a16:creationId xmlns:a16="http://schemas.microsoft.com/office/drawing/2014/main" id="{13D33927-B863-88AB-3543-E0842378558D}"/>
                  </a:ext>
                </a:extLst>
              </p:cNvPr>
              <p:cNvSpPr txBox="1">
                <a:spLocks noRot="1" noChangeAspect="1" noMove="1" noResize="1" noEditPoints="1" noAdjustHandles="1" noChangeArrowheads="1" noChangeShapeType="1" noTextEdit="1"/>
              </p:cNvSpPr>
              <p:nvPr/>
            </p:nvSpPr>
            <p:spPr>
              <a:xfrm>
                <a:off x="6512127" y="1999378"/>
                <a:ext cx="1988820" cy="369332"/>
              </a:xfrm>
              <a:prstGeom prst="rect">
                <a:avLst/>
              </a:prstGeom>
              <a:blipFill>
                <a:blip r:embed="rId8"/>
                <a:stretch>
                  <a:fillRect b="-1147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142607D-F54E-9974-2246-AF466B2F8D19}"/>
                  </a:ext>
                </a:extLst>
              </p:cNvPr>
              <p:cNvSpPr txBox="1"/>
              <p:nvPr/>
            </p:nvSpPr>
            <p:spPr>
              <a:xfrm>
                <a:off x="1027707" y="4915300"/>
                <a:ext cx="9409044" cy="369332"/>
              </a:xfrm>
              <a:prstGeom prst="rect">
                <a:avLst/>
              </a:prstGeom>
              <a:noFill/>
              <a:ln>
                <a:noFill/>
              </a:ln>
            </p:spPr>
            <p:txBody>
              <a:bodyPr wrap="square">
                <a:spAutoFit/>
              </a:bodyPr>
              <a:lstStyle/>
              <a:p>
                <a:r>
                  <a:rPr lang="en-US" dirty="0"/>
                  <a:t>Recall, </a:t>
                </a:r>
                <a14:m>
                  <m:oMath xmlns:m="http://schemas.openxmlformats.org/officeDocument/2006/math">
                    <m:r>
                      <a:rPr lang="ar-AE">
                        <a:latin typeface="Cambria Math" panose="02040503050406030204" pitchFamily="18" charset="0"/>
                      </a:rPr>
                      <m:t>ℒ</m:t>
                    </m:r>
                    <m:d>
                      <m:dPr>
                        <m:ctrlPr>
                          <a:rPr lang="ar-AE" i="1">
                            <a:latin typeface="Cambria Math" panose="02040503050406030204" pitchFamily="18" charset="0"/>
                          </a:rPr>
                        </m:ctrlPr>
                      </m:dPr>
                      <m:e>
                        <m:r>
                          <a:rPr lang="ar-AE">
                            <a:latin typeface="Cambria Math" panose="02040503050406030204" pitchFamily="18" charset="0"/>
                          </a:rPr>
                          <m:t>𝜃</m:t>
                        </m:r>
                      </m:e>
                    </m:d>
                  </m:oMath>
                </a14:m>
                <a:r>
                  <a:rPr lang="en-US" dirty="0"/>
                  <a:t> is the product of individual probabilities for every (</a:t>
                </a:r>
                <a:r>
                  <a:rPr lang="en-US" dirty="0">
                    <a:solidFill>
                      <a:srgbClr val="00B050"/>
                    </a:solidFill>
                  </a:rPr>
                  <a:t>context</a:t>
                </a:r>
                <a:r>
                  <a:rPr lang="en-US" dirty="0"/>
                  <a:t>, </a:t>
                </a:r>
                <a:r>
                  <a:rPr lang="en-US" dirty="0">
                    <a:solidFill>
                      <a:srgbClr val="FF0000"/>
                    </a:solidFill>
                  </a:rPr>
                  <a:t>center</a:t>
                </a:r>
                <a:r>
                  <a:rPr lang="en-US" dirty="0"/>
                  <a:t>) pair in the corpus. </a:t>
                </a:r>
              </a:p>
            </p:txBody>
          </p:sp>
        </mc:Choice>
        <mc:Fallback>
          <p:sp>
            <p:nvSpPr>
              <p:cNvPr id="17" name="TextBox 16">
                <a:extLst>
                  <a:ext uri="{FF2B5EF4-FFF2-40B4-BE49-F238E27FC236}">
                    <a16:creationId xmlns:a16="http://schemas.microsoft.com/office/drawing/2014/main" id="{7142607D-F54E-9974-2246-AF466B2F8D19}"/>
                  </a:ext>
                </a:extLst>
              </p:cNvPr>
              <p:cNvSpPr txBox="1">
                <a:spLocks noRot="1" noChangeAspect="1" noMove="1" noResize="1" noEditPoints="1" noAdjustHandles="1" noChangeArrowheads="1" noChangeShapeType="1" noTextEdit="1"/>
              </p:cNvSpPr>
              <p:nvPr/>
            </p:nvSpPr>
            <p:spPr>
              <a:xfrm>
                <a:off x="1027707" y="4915300"/>
                <a:ext cx="9409044" cy="369332"/>
              </a:xfrm>
              <a:prstGeom prst="rect">
                <a:avLst/>
              </a:prstGeom>
              <a:blipFill>
                <a:blip r:embed="rId9"/>
                <a:stretch>
                  <a:fillRect l="-583" t="-8197" b="-2459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68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EBDFF-886D-60B1-5689-271D4E24403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B12BD8F-1A78-913D-8CC8-E5C773F7A41A}"/>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How Training Adjusts </a:t>
            </a:r>
            <a:r>
              <a:rPr lang="el-GR" sz="3600" dirty="0"/>
              <a:t>θ</a:t>
            </a:r>
            <a:endParaRPr lang="en-US" sz="3600" dirty="0">
              <a:latin typeface="+mn-lt"/>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3040C08-2A6C-9CB4-A2BE-178907F31D9A}"/>
                  </a:ext>
                </a:extLst>
              </p:cNvPr>
              <p:cNvSpPr txBox="1"/>
              <p:nvPr/>
            </p:nvSpPr>
            <p:spPr>
              <a:xfrm>
                <a:off x="682487" y="965466"/>
                <a:ext cx="6526696" cy="400110"/>
              </a:xfrm>
              <a:prstGeom prst="rect">
                <a:avLst/>
              </a:prstGeom>
              <a:noFill/>
              <a:ln>
                <a:noFill/>
              </a:ln>
            </p:spPr>
            <p:txBody>
              <a:bodyPr wrap="square">
                <a:spAutoFit/>
              </a:bodyPr>
              <a:lstStyle/>
              <a:p>
                <a:r>
                  <a:rPr lang="en-US" sz="2000" b="1" dirty="0">
                    <a:effectLst/>
                  </a:rPr>
                  <a:t>Goal: </a:t>
                </a:r>
                <a:r>
                  <a:rPr lang="en-US" sz="2000" dirty="0"/>
                  <a:t>Find </a:t>
                </a:r>
                <a14:m>
                  <m:oMath xmlns:m="http://schemas.openxmlformats.org/officeDocument/2006/math">
                    <m:r>
                      <a:rPr lang="en-US" sz="2000" b="0" i="1" dirty="0" smtClean="0">
                        <a:latin typeface="Cambria Math" panose="02040503050406030204" pitchFamily="18" charset="0"/>
                      </a:rPr>
                      <m:t>𝜃</m:t>
                    </m:r>
                  </m:oMath>
                </a14:m>
                <a:r>
                  <a:rPr lang="en-US" sz="2000" dirty="0"/>
                  <a:t> that maximizes </a:t>
                </a:r>
                <a14:m>
                  <m:oMath xmlns:m="http://schemas.openxmlformats.org/officeDocument/2006/math">
                    <m:r>
                      <a:rPr lang="ar-AE" sz="2000">
                        <a:latin typeface="Cambria Math" panose="02040503050406030204" pitchFamily="18" charset="0"/>
                      </a:rPr>
                      <m:t>ℒ</m:t>
                    </m:r>
                    <m:d>
                      <m:dPr>
                        <m:ctrlPr>
                          <a:rPr lang="ar-AE" sz="2000" i="1">
                            <a:latin typeface="Cambria Math" panose="02040503050406030204" pitchFamily="18" charset="0"/>
                          </a:rPr>
                        </m:ctrlPr>
                      </m:dPr>
                      <m:e>
                        <m:r>
                          <a:rPr lang="ar-AE" sz="2000">
                            <a:latin typeface="Cambria Math" panose="02040503050406030204" pitchFamily="18" charset="0"/>
                          </a:rPr>
                          <m:t>𝜃</m:t>
                        </m:r>
                      </m:e>
                    </m:d>
                  </m:oMath>
                </a14:m>
                <a:r>
                  <a:rPr lang="en-US" sz="2000" dirty="0"/>
                  <a:t> (or equivalently, </a:t>
                </a:r>
                <a14:m>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log</m:t>
                        </m:r>
                      </m:fName>
                      <m:e>
                        <m:r>
                          <a:rPr lang="ar-AE" sz="2000">
                            <a:latin typeface="Cambria Math" panose="02040503050406030204" pitchFamily="18" charset="0"/>
                          </a:rPr>
                          <m:t>ℒ</m:t>
                        </m:r>
                        <m:d>
                          <m:dPr>
                            <m:ctrlPr>
                              <a:rPr lang="ar-AE" sz="2000" i="1">
                                <a:latin typeface="Cambria Math" panose="02040503050406030204" pitchFamily="18" charset="0"/>
                              </a:rPr>
                            </m:ctrlPr>
                          </m:dPr>
                          <m:e>
                            <m:r>
                              <a:rPr lang="ar-AE" sz="2000">
                                <a:latin typeface="Cambria Math" panose="02040503050406030204" pitchFamily="18" charset="0"/>
                              </a:rPr>
                              <m:t>𝜃</m:t>
                            </m:r>
                          </m:e>
                        </m:d>
                      </m:e>
                    </m:func>
                  </m:oMath>
                </a14:m>
                <a:r>
                  <a:rPr lang="en-US" sz="2000" dirty="0"/>
                  <a:t>).</a:t>
                </a:r>
              </a:p>
            </p:txBody>
          </p:sp>
        </mc:Choice>
        <mc:Fallback>
          <p:sp>
            <p:nvSpPr>
              <p:cNvPr id="3" name="TextBox 2">
                <a:extLst>
                  <a:ext uri="{FF2B5EF4-FFF2-40B4-BE49-F238E27FC236}">
                    <a16:creationId xmlns:a16="http://schemas.microsoft.com/office/drawing/2014/main" id="{93040C08-2A6C-9CB4-A2BE-178907F31D9A}"/>
                  </a:ext>
                </a:extLst>
              </p:cNvPr>
              <p:cNvSpPr txBox="1">
                <a:spLocks noRot="1" noChangeAspect="1" noMove="1" noResize="1" noEditPoints="1" noAdjustHandles="1" noChangeArrowheads="1" noChangeShapeType="1" noTextEdit="1"/>
              </p:cNvSpPr>
              <p:nvPr/>
            </p:nvSpPr>
            <p:spPr>
              <a:xfrm>
                <a:off x="682487" y="965466"/>
                <a:ext cx="6526696" cy="400110"/>
              </a:xfrm>
              <a:prstGeom prst="rect">
                <a:avLst/>
              </a:prstGeom>
              <a:blipFill>
                <a:blip r:embed="rId2"/>
                <a:stretch>
                  <a:fillRect l="-1027" t="-7576" b="-2575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8A0F06E-98C9-7B30-B005-D2EC6F35FE80}"/>
                  </a:ext>
                </a:extLst>
              </p:cNvPr>
              <p:cNvSpPr txBox="1"/>
              <p:nvPr/>
            </p:nvSpPr>
            <p:spPr>
              <a:xfrm>
                <a:off x="682486" y="1873356"/>
                <a:ext cx="10942625" cy="2574038"/>
              </a:xfrm>
              <a:prstGeom prst="rect">
                <a:avLst/>
              </a:prstGeom>
              <a:noFill/>
              <a:ln>
                <a:noFill/>
              </a:ln>
            </p:spPr>
            <p:txBody>
              <a:bodyPr wrap="square">
                <a:spAutoFit/>
              </a:bodyPr>
              <a:lstStyle/>
              <a:p>
                <a:pPr>
                  <a:spcAft>
                    <a:spcPts val="900"/>
                  </a:spcAft>
                </a:pPr>
                <a:r>
                  <a:rPr lang="en-US" sz="2000" b="1" dirty="0">
                    <a:effectLst/>
                  </a:rPr>
                  <a:t>Process:</a:t>
                </a:r>
              </a:p>
              <a:p>
                <a:pPr marL="742950" lvl="1" indent="-285750">
                  <a:spcAft>
                    <a:spcPts val="900"/>
                  </a:spcAft>
                  <a:buFont typeface="Arial" panose="020B0604020202020204" pitchFamily="34" charset="0"/>
                  <a:buChar char="•"/>
                </a:pPr>
                <a:r>
                  <a:rPr lang="en-US" sz="2000" dirty="0"/>
                  <a:t>Compute current </a:t>
                </a:r>
                <a14:m>
                  <m:oMath xmlns:m="http://schemas.openxmlformats.org/officeDocument/2006/math">
                    <m:r>
                      <a:rPr lang="ar-AE" sz="2000">
                        <a:latin typeface="Cambria Math" panose="02040503050406030204" pitchFamily="18" charset="0"/>
                      </a:rPr>
                      <m:t>ℒ</m:t>
                    </m:r>
                    <m:d>
                      <m:dPr>
                        <m:ctrlPr>
                          <a:rPr lang="ar-AE" sz="2000" i="1">
                            <a:latin typeface="Cambria Math" panose="02040503050406030204" pitchFamily="18" charset="0"/>
                          </a:rPr>
                        </m:ctrlPr>
                      </m:dPr>
                      <m:e>
                        <m:r>
                          <a:rPr lang="ar-AE" sz="2000">
                            <a:latin typeface="Cambria Math" panose="02040503050406030204" pitchFamily="18" charset="0"/>
                          </a:rPr>
                          <m:t>𝜃</m:t>
                        </m:r>
                      </m:e>
                    </m:d>
                  </m:oMath>
                </a14:m>
                <a:r>
                  <a:rPr lang="en-US" sz="2000" dirty="0"/>
                  <a:t> using all corpus pairs</a:t>
                </a:r>
              </a:p>
              <a:p>
                <a:pPr marL="742950" lvl="1" indent="-285750">
                  <a:spcAft>
                    <a:spcPts val="900"/>
                  </a:spcAft>
                  <a:buFont typeface="Arial" panose="020B0604020202020204" pitchFamily="34" charset="0"/>
                  <a:buChar char="•"/>
                </a:pPr>
                <a:r>
                  <a:rPr lang="en-US" sz="2000" dirty="0"/>
                  <a:t>If a pair like (</a:t>
                </a:r>
                <a:r>
                  <a:rPr lang="en-US" sz="2000" dirty="0">
                    <a:solidFill>
                      <a:srgbClr val="00B050"/>
                    </a:solidFill>
                  </a:rPr>
                  <a:t>walked</a:t>
                </a:r>
                <a:r>
                  <a:rPr lang="en-US" sz="2000" dirty="0"/>
                  <a:t>,</a:t>
                </a:r>
                <a:r>
                  <a:rPr lang="en-US" sz="2000" dirty="0">
                    <a:solidFill>
                      <a:srgbClr val="00B050"/>
                    </a:solidFill>
                  </a:rPr>
                  <a:t> </a:t>
                </a:r>
                <a:r>
                  <a:rPr lang="en-US" sz="2000" dirty="0">
                    <a:solidFill>
                      <a:srgbClr val="FF0000"/>
                    </a:solidFill>
                  </a:rPr>
                  <a:t>dog</a:t>
                </a:r>
                <a:r>
                  <a:rPr lang="en-US" sz="2000" dirty="0"/>
                  <a:t>) appears in corpus but has low probability, adjust </a:t>
                </a:r>
                <a14:m>
                  <m:oMath xmlns:m="http://schemas.openxmlformats.org/officeDocument/2006/math">
                    <m:r>
                      <a:rPr lang="ar-AE" sz="2000">
                        <a:latin typeface="Cambria Math" panose="02040503050406030204" pitchFamily="18" charset="0"/>
                      </a:rPr>
                      <m:t>𝜃</m:t>
                    </m:r>
                  </m:oMath>
                </a14:m>
                <a:r>
                  <a:rPr lang="en-US" sz="2000" dirty="0"/>
                  <a:t> to</a:t>
                </a:r>
              </a:p>
              <a:p>
                <a:pPr marL="1200150" lvl="2" indent="-285750">
                  <a:spcAft>
                    <a:spcPts val="900"/>
                  </a:spcAft>
                  <a:buFont typeface="Arial" panose="020B0604020202020204" pitchFamily="34" charset="0"/>
                  <a:buChar char="•"/>
                </a:pPr>
                <a:r>
                  <a:rPr lang="en-US" sz="2000" dirty="0"/>
                  <a:t>Increase </a:t>
                </a:r>
                <a14:m>
                  <m:oMath xmlns:m="http://schemas.openxmlformats.org/officeDocument/2006/math">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m:rPr>
                            <m:sty m:val="p"/>
                          </m:rPr>
                          <a:rPr lang="en-US" sz="2000" b="0" i="0" smtClean="0">
                            <a:solidFill>
                              <a:srgbClr val="00B050"/>
                            </a:solidFill>
                            <a:latin typeface="Cambria Math" panose="02040503050406030204" pitchFamily="18" charset="0"/>
                          </a:rPr>
                          <m:t>walked</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m:rPr>
                            <m:sty m:val="p"/>
                          </m:rPr>
                          <a:rPr lang="en-US" sz="2000">
                            <a:solidFill>
                              <a:srgbClr val="FF0000"/>
                            </a:solidFill>
                            <a:latin typeface="Cambria Math" panose="02040503050406030204" pitchFamily="18" charset="0"/>
                          </a:rPr>
                          <m:t>dog</m:t>
                        </m:r>
                      </m:sub>
                    </m:sSub>
                  </m:oMath>
                </a14:m>
                <a:endParaRPr lang="en-US" sz="2000" dirty="0"/>
              </a:p>
              <a:p>
                <a:pPr marL="1200150" lvl="2" indent="-285750">
                  <a:spcAft>
                    <a:spcPts val="900"/>
                  </a:spcAft>
                  <a:buFont typeface="Arial" panose="020B0604020202020204" pitchFamily="34" charset="0"/>
                  <a:buChar char="•"/>
                </a:pPr>
                <a:r>
                  <a:rPr lang="en-US" sz="2000" dirty="0"/>
                  <a:t>This makes </a:t>
                </a:r>
                <a14:m>
                  <m:oMath xmlns:m="http://schemas.openxmlformats.org/officeDocument/2006/math">
                    <m:sSub>
                      <m:sSubPr>
                        <m:ctrlPr>
                          <a:rPr lang="en-US" sz="2000" i="1">
                            <a:latin typeface="Cambria Math" panose="02040503050406030204" pitchFamily="18" charset="0"/>
                          </a:rPr>
                        </m:ctrlPr>
                      </m:sSubPr>
                      <m:e>
                        <m:r>
                          <a:rPr lang="en-US" sz="2000" b="1">
                            <a:solidFill>
                              <a:schemeClr val="accent1">
                                <a:lumMod val="75000"/>
                              </a:schemeClr>
                            </a:solidFill>
                            <a:latin typeface="Cambria Math" panose="02040503050406030204" pitchFamily="18" charset="0"/>
                          </a:rPr>
                          <m:t>𝐮</m:t>
                        </m:r>
                      </m:e>
                      <m:sub>
                        <m:r>
                          <m:rPr>
                            <m:sty m:val="p"/>
                          </m:rPr>
                          <a:rPr lang="en-US" sz="2000">
                            <a:solidFill>
                              <a:srgbClr val="00B050"/>
                            </a:solidFill>
                            <a:latin typeface="Cambria Math" panose="02040503050406030204" pitchFamily="18" charset="0"/>
                          </a:rPr>
                          <m:t>walked</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b="1">
                            <a:solidFill>
                              <a:srgbClr val="5ACAD6"/>
                            </a:solidFill>
                            <a:latin typeface="Cambria Math" panose="02040503050406030204" pitchFamily="18" charset="0"/>
                          </a:rPr>
                          <m:t>𝐯</m:t>
                        </m:r>
                      </m:e>
                      <m:sub>
                        <m:r>
                          <m:rPr>
                            <m:sty m:val="p"/>
                          </m:rPr>
                          <a:rPr lang="en-US" sz="2000">
                            <a:solidFill>
                              <a:srgbClr val="FF0000"/>
                            </a:solidFill>
                            <a:latin typeface="Cambria Math" panose="02040503050406030204" pitchFamily="18" charset="0"/>
                          </a:rPr>
                          <m:t>dog</m:t>
                        </m:r>
                      </m:sub>
                    </m:sSub>
                  </m:oMath>
                </a14:m>
                <a:r>
                  <a:rPr lang="en-US" sz="2000" dirty="0"/>
                  <a:t> more aligned</a:t>
                </a:r>
              </a:p>
              <a:p>
                <a:pPr marL="742950" lvl="1" indent="-285750">
                  <a:spcAft>
                    <a:spcPts val="900"/>
                  </a:spcAft>
                  <a:buFont typeface="Arial" panose="020B0604020202020204" pitchFamily="34" charset="0"/>
                  <a:buChar char="•"/>
                </a:pPr>
                <a:r>
                  <a:rPr lang="en-US" sz="2000" dirty="0"/>
                  <a:t>Repeat for millions of pairs, incrementally improving </a:t>
                </a:r>
                <a14:m>
                  <m:oMath xmlns:m="http://schemas.openxmlformats.org/officeDocument/2006/math">
                    <m:r>
                      <a:rPr lang="en-US" sz="2000" i="1"/>
                      <m:t>𝜃</m:t>
                    </m:r>
                  </m:oMath>
                </a14:m>
                <a:r>
                  <a:rPr lang="en-US" sz="2000" dirty="0"/>
                  <a:t> to increase </a:t>
                </a:r>
                <a14:m>
                  <m:oMath xmlns:m="http://schemas.openxmlformats.org/officeDocument/2006/math">
                    <m:r>
                      <a:rPr lang="en-US" sz="2000"/>
                      <m:t>ℒ</m:t>
                    </m:r>
                    <m:d>
                      <m:dPr>
                        <m:ctrlPr>
                          <a:rPr lang="ar-AE" sz="2000" i="1"/>
                        </m:ctrlPr>
                      </m:dPr>
                      <m:e>
                        <m:r>
                          <a:rPr lang="ar-AE" sz="2000" i="1"/>
                          <m:t>𝜃</m:t>
                        </m:r>
                      </m:e>
                    </m:d>
                  </m:oMath>
                </a14:m>
                <a:r>
                  <a:rPr lang="en-US" sz="2000" dirty="0"/>
                  <a:t> (using gradient descent).</a:t>
                </a:r>
              </a:p>
            </p:txBody>
          </p:sp>
        </mc:Choice>
        <mc:Fallback>
          <p:sp>
            <p:nvSpPr>
              <p:cNvPr id="5" name="TextBox 4">
                <a:extLst>
                  <a:ext uri="{FF2B5EF4-FFF2-40B4-BE49-F238E27FC236}">
                    <a16:creationId xmlns:a16="http://schemas.microsoft.com/office/drawing/2014/main" id="{C8A0F06E-98C9-7B30-B005-D2EC6F35FE80}"/>
                  </a:ext>
                </a:extLst>
              </p:cNvPr>
              <p:cNvSpPr txBox="1">
                <a:spLocks noRot="1" noChangeAspect="1" noMove="1" noResize="1" noEditPoints="1" noAdjustHandles="1" noChangeArrowheads="1" noChangeShapeType="1" noTextEdit="1"/>
              </p:cNvSpPr>
              <p:nvPr/>
            </p:nvSpPr>
            <p:spPr>
              <a:xfrm>
                <a:off x="682486" y="1873356"/>
                <a:ext cx="10942625" cy="2574038"/>
              </a:xfrm>
              <a:prstGeom prst="rect">
                <a:avLst/>
              </a:prstGeom>
              <a:blipFill>
                <a:blip r:embed="rId3"/>
                <a:stretch>
                  <a:fillRect l="-613" t="-1182" r="-279" b="-307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79C5444-30B8-B6E7-559C-FD122B5A5BF9}"/>
                  </a:ext>
                </a:extLst>
              </p:cNvPr>
              <p:cNvSpPr txBox="1"/>
              <p:nvPr/>
            </p:nvSpPr>
            <p:spPr>
              <a:xfrm>
                <a:off x="682486" y="4955174"/>
                <a:ext cx="10942625" cy="707886"/>
              </a:xfrm>
              <a:prstGeom prst="rect">
                <a:avLst/>
              </a:prstGeom>
              <a:noFill/>
              <a:ln>
                <a:noFill/>
              </a:ln>
            </p:spPr>
            <p:txBody>
              <a:bodyPr wrap="square">
                <a:spAutoFit/>
              </a:bodyPr>
              <a:lstStyle/>
              <a:p>
                <a:r>
                  <a:rPr lang="en-US" sz="2000" dirty="0"/>
                  <a:t>Words appearing in similar contexts (e.g., “dog” and “cat” both with “adopted”) end up with similar </a:t>
                </a:r>
                <a14:m>
                  <m:oMath xmlns:m="http://schemas.openxmlformats.org/officeDocument/2006/math">
                    <m:r>
                      <a:rPr lang="en-US" sz="2000" b="1">
                        <a:solidFill>
                          <a:srgbClr val="5ACAD6"/>
                        </a:solidFill>
                        <a:latin typeface="Cambria Math" panose="02040503050406030204" pitchFamily="18" charset="0"/>
                      </a:rPr>
                      <m:t>𝐯</m:t>
                    </m:r>
                  </m:oMath>
                </a14:m>
                <a:r>
                  <a:rPr lang="en-US" sz="2000" dirty="0"/>
                  <a:t> vectors because learned embeddings capture semantic similarity.</a:t>
                </a:r>
              </a:p>
            </p:txBody>
          </p:sp>
        </mc:Choice>
        <mc:Fallback>
          <p:sp>
            <p:nvSpPr>
              <p:cNvPr id="7" name="TextBox 6">
                <a:extLst>
                  <a:ext uri="{FF2B5EF4-FFF2-40B4-BE49-F238E27FC236}">
                    <a16:creationId xmlns:a16="http://schemas.microsoft.com/office/drawing/2014/main" id="{379C5444-30B8-B6E7-559C-FD122B5A5BF9}"/>
                  </a:ext>
                </a:extLst>
              </p:cNvPr>
              <p:cNvSpPr txBox="1">
                <a:spLocks noRot="1" noChangeAspect="1" noMove="1" noResize="1" noEditPoints="1" noAdjustHandles="1" noChangeArrowheads="1" noChangeShapeType="1" noTextEdit="1"/>
              </p:cNvSpPr>
              <p:nvPr/>
            </p:nvSpPr>
            <p:spPr>
              <a:xfrm>
                <a:off x="682486" y="4955174"/>
                <a:ext cx="10942625" cy="707886"/>
              </a:xfrm>
              <a:prstGeom prst="rect">
                <a:avLst/>
              </a:prstGeom>
              <a:blipFill>
                <a:blip r:embed="rId4"/>
                <a:stretch>
                  <a:fillRect l="-613" t="-5172" b="-146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92DB493-C0C8-A012-879F-7C3AAFB57CE5}"/>
                  </a:ext>
                </a:extLst>
              </p:cNvPr>
              <p:cNvSpPr txBox="1"/>
              <p:nvPr/>
            </p:nvSpPr>
            <p:spPr>
              <a:xfrm>
                <a:off x="682486" y="5970785"/>
                <a:ext cx="6096000" cy="400110"/>
              </a:xfrm>
              <a:prstGeom prst="rect">
                <a:avLst/>
              </a:prstGeom>
              <a:noFill/>
              <a:ln>
                <a:noFill/>
              </a:ln>
            </p:spPr>
            <p:txBody>
              <a:bodyPr wrap="square">
                <a:spAutoFit/>
              </a:bodyPr>
              <a:lstStyle/>
              <a:p>
                <a:r>
                  <a:rPr lang="en-US" sz="2000" dirty="0"/>
                  <a:t>After training, discard </a:t>
                </a:r>
                <a14:m>
                  <m:oMath xmlns:m="http://schemas.openxmlformats.org/officeDocument/2006/math">
                    <m:sSub>
                      <m:sSubPr>
                        <m:ctrlPr>
                          <a:rPr lang="ar-AE" sz="2000" i="1">
                            <a:latin typeface="Cambria Math" panose="02040503050406030204" pitchFamily="18" charset="0"/>
                          </a:rPr>
                        </m:ctrlPr>
                      </m:sSubPr>
                      <m:e>
                        <m:r>
                          <a:rPr lang="ar-AE" sz="2000">
                            <a:latin typeface="Cambria Math" panose="02040503050406030204" pitchFamily="18" charset="0"/>
                          </a:rPr>
                          <m:t>𝑢</m:t>
                        </m:r>
                      </m:e>
                      <m:sub>
                        <m:r>
                          <a:rPr lang="ar-AE" sz="2000">
                            <a:latin typeface="Cambria Math" panose="02040503050406030204" pitchFamily="18" charset="0"/>
                          </a:rPr>
                          <m:t>𝑤</m:t>
                        </m:r>
                      </m:sub>
                    </m:sSub>
                  </m:oMath>
                </a14:m>
                <a:r>
                  <a:rPr lang="ar-AE" sz="2000" dirty="0"/>
                  <a:t> </a:t>
                </a:r>
                <a:r>
                  <a:rPr lang="en-US" sz="2000" dirty="0"/>
                  <a:t>or average with </a:t>
                </a:r>
                <a14:m>
                  <m:oMath xmlns:m="http://schemas.openxmlformats.org/officeDocument/2006/math">
                    <m:sSub>
                      <m:sSubPr>
                        <m:ctrlPr>
                          <a:rPr lang="ar-AE" sz="2000" i="1">
                            <a:latin typeface="Cambria Math" panose="02040503050406030204" pitchFamily="18" charset="0"/>
                          </a:rPr>
                        </m:ctrlPr>
                      </m:sSubPr>
                      <m:e>
                        <m:r>
                          <a:rPr lang="ar-AE" sz="2000">
                            <a:latin typeface="Cambria Math" panose="02040503050406030204" pitchFamily="18" charset="0"/>
                          </a:rPr>
                          <m:t>𝑣</m:t>
                        </m:r>
                      </m:e>
                      <m:sub>
                        <m:r>
                          <a:rPr lang="ar-AE" sz="2000">
                            <a:latin typeface="Cambria Math" panose="02040503050406030204" pitchFamily="18" charset="0"/>
                          </a:rPr>
                          <m:t>𝑤</m:t>
                        </m:r>
                      </m:sub>
                    </m:sSub>
                  </m:oMath>
                </a14:m>
                <a:endParaRPr lang="en-US" sz="2000" dirty="0"/>
              </a:p>
            </p:txBody>
          </p:sp>
        </mc:Choice>
        <mc:Fallback>
          <p:sp>
            <p:nvSpPr>
              <p:cNvPr id="18" name="TextBox 17">
                <a:extLst>
                  <a:ext uri="{FF2B5EF4-FFF2-40B4-BE49-F238E27FC236}">
                    <a16:creationId xmlns:a16="http://schemas.microsoft.com/office/drawing/2014/main" id="{492DB493-C0C8-A012-879F-7C3AAFB57CE5}"/>
                  </a:ext>
                </a:extLst>
              </p:cNvPr>
              <p:cNvSpPr txBox="1">
                <a:spLocks noRot="1" noChangeAspect="1" noMove="1" noResize="1" noEditPoints="1" noAdjustHandles="1" noChangeArrowheads="1" noChangeShapeType="1" noTextEdit="1"/>
              </p:cNvSpPr>
              <p:nvPr/>
            </p:nvSpPr>
            <p:spPr>
              <a:xfrm>
                <a:off x="682486" y="5970785"/>
                <a:ext cx="6096000" cy="400110"/>
              </a:xfrm>
              <a:prstGeom prst="rect">
                <a:avLst/>
              </a:prstGeom>
              <a:blipFill>
                <a:blip r:embed="rId5"/>
                <a:stretch>
                  <a:fillRect l="-1100" t="-9091" b="-2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526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34934-01EB-B9EB-8225-9D6BA723BCF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AB218F9-ADC8-48F1-3F8C-A1C61E2E8BB3}"/>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latin typeface="Consolas" panose="020B0609020204030204" pitchFamily="49" charset="0"/>
              </a:rPr>
              <a:t>Word2Vec</a:t>
            </a:r>
            <a:r>
              <a:rPr lang="en-US" sz="3600" dirty="0"/>
              <a:t>: Bringing It All Together</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95DD18A-C3AA-4494-D7AB-5B9BBEA0D0D5}"/>
                  </a:ext>
                </a:extLst>
              </p:cNvPr>
              <p:cNvSpPr/>
              <p:nvPr/>
            </p:nvSpPr>
            <p:spPr>
              <a:xfrm>
                <a:off x="879184" y="7720765"/>
                <a:ext cx="10534130" cy="769441"/>
              </a:xfrm>
              <a:prstGeom prst="rect">
                <a:avLst/>
              </a:prstGeom>
            </p:spPr>
            <p:txBody>
              <a:bodyPr wrap="square">
                <a:spAutoFit/>
              </a:bodyPr>
              <a:lstStyle/>
              <a:p>
                <a:r>
                  <a:rPr lang="en-US" sz="2200" b="0" i="0" dirty="0">
                    <a:solidFill>
                      <a:srgbClr val="202124"/>
                    </a:solidFill>
                    <a:effectLst/>
                  </a:rPr>
                  <a:t>Similarity ranges from:</a:t>
                </a:r>
              </a:p>
              <a:p>
                <a:pPr algn="ctr"/>
                <a:r>
                  <a:rPr lang="en-US" sz="2200" b="0" i="0" dirty="0">
                    <a:solidFill>
                      <a:srgbClr val="202124"/>
                    </a:solidFill>
                    <a:effectLst/>
                  </a:rPr>
                  <a:t> </a:t>
                </a:r>
                <a14:m>
                  <m:oMath xmlns:m="http://schemas.openxmlformats.org/officeDocument/2006/math">
                    <m:r>
                      <a:rPr lang="en-US" sz="2200" b="0" i="1" dirty="0" smtClean="0">
                        <a:solidFill>
                          <a:srgbClr val="202124"/>
                        </a:solidFill>
                        <a:effectLst/>
                        <a:latin typeface="Cambria Math" panose="02040503050406030204" pitchFamily="18" charset="0"/>
                      </a:rPr>
                      <m:t>−</m:t>
                    </m:r>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opposite,		</a:t>
                </a:r>
                <a14:m>
                  <m:oMath xmlns:m="http://schemas.openxmlformats.org/officeDocument/2006/math">
                    <m:r>
                      <a:rPr lang="en-US" sz="2200" b="0" i="1" dirty="0" smtClean="0">
                        <a:solidFill>
                          <a:srgbClr val="202124"/>
                        </a:solidFill>
                        <a:effectLst/>
                        <a:latin typeface="Cambria Math" panose="02040503050406030204" pitchFamily="18" charset="0"/>
                      </a:rPr>
                      <m:t>0</m:t>
                    </m:r>
                  </m:oMath>
                </a14:m>
                <a:r>
                  <a:rPr lang="en-US" sz="2200" b="0" i="0" dirty="0">
                    <a:solidFill>
                      <a:srgbClr val="202124"/>
                    </a:solidFill>
                    <a:effectLst/>
                  </a:rPr>
                  <a:t>: orthogonality,		</a:t>
                </a:r>
                <a14:m>
                  <m:oMath xmlns:m="http://schemas.openxmlformats.org/officeDocument/2006/math">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a:t>
                </a:r>
                <a:r>
                  <a:rPr lang="en-US" sz="2200" b="0" i="0">
                    <a:solidFill>
                      <a:srgbClr val="202124"/>
                    </a:solidFill>
                    <a:effectLst/>
                  </a:rPr>
                  <a:t>the same</a:t>
                </a:r>
                <a:r>
                  <a:rPr lang="en-US" sz="2200" dirty="0">
                    <a:solidFill>
                      <a:srgbClr val="202124"/>
                    </a:solidFill>
                  </a:rPr>
                  <a:t>.</a:t>
                </a:r>
              </a:p>
            </p:txBody>
          </p:sp>
        </mc:Choice>
        <mc:Fallback xmlns="">
          <p:sp>
            <p:nvSpPr>
              <p:cNvPr id="7" name="Rectangle 6">
                <a:extLst>
                  <a:ext uri="{FF2B5EF4-FFF2-40B4-BE49-F238E27FC236}">
                    <a16:creationId xmlns:a16="http://schemas.microsoft.com/office/drawing/2014/main" id="{B95DD18A-C3AA-4494-D7AB-5B9BBEA0D0D5}"/>
                  </a:ext>
                </a:extLst>
              </p:cNvPr>
              <p:cNvSpPr>
                <a:spLocks noRot="1" noChangeAspect="1" noMove="1" noResize="1" noEditPoints="1" noAdjustHandles="1" noChangeArrowheads="1" noChangeShapeType="1" noTextEdit="1"/>
              </p:cNvSpPr>
              <p:nvPr/>
            </p:nvSpPr>
            <p:spPr>
              <a:xfrm>
                <a:off x="879184" y="7720765"/>
                <a:ext cx="10534130" cy="769441"/>
              </a:xfrm>
              <a:prstGeom prst="rect">
                <a:avLst/>
              </a:prstGeom>
              <a:blipFill>
                <a:blip r:embed="rId2"/>
                <a:stretch>
                  <a:fillRect l="-752" t="-5556" b="-1507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BF9AC64-06F5-B8D1-2FD1-170405D57561}"/>
              </a:ext>
            </a:extLst>
          </p:cNvPr>
          <p:cNvSpPr txBox="1"/>
          <p:nvPr/>
        </p:nvSpPr>
        <p:spPr>
          <a:xfrm>
            <a:off x="567757" y="947027"/>
            <a:ext cx="6780573" cy="923330"/>
          </a:xfrm>
          <a:prstGeom prst="rect">
            <a:avLst/>
          </a:prstGeom>
          <a:noFill/>
          <a:ln>
            <a:noFill/>
          </a:ln>
        </p:spPr>
        <p:txBody>
          <a:bodyPr wrap="square">
            <a:spAutoFit/>
          </a:bodyPr>
          <a:lstStyle/>
          <a:p>
            <a:pPr algn="just"/>
            <a:r>
              <a:rPr lang="en-US" b="1" dirty="0">
                <a:effectLst/>
                <a:latin typeface="Consolas" panose="020B0609020204030204" pitchFamily="49" charset="0"/>
                <a:hlinkClick r:id="rId3"/>
              </a:rPr>
              <a:t>Word2Vec</a:t>
            </a:r>
            <a:r>
              <a:rPr lang="en-US" b="1" dirty="0">
                <a:effectLst/>
                <a:hlinkClick r:id="rId3"/>
              </a:rPr>
              <a:t> </a:t>
            </a:r>
            <a:r>
              <a:rPr lang="en-US" dirty="0">
                <a:hlinkClick r:id="rId3"/>
              </a:rPr>
              <a:t>(</a:t>
            </a:r>
            <a:r>
              <a:rPr lang="en-US" dirty="0" err="1">
                <a:hlinkClick r:id="rId3"/>
              </a:rPr>
              <a:t>Mikolov</a:t>
            </a:r>
            <a:r>
              <a:rPr lang="en-US" dirty="0">
                <a:hlinkClick r:id="rId3"/>
              </a:rPr>
              <a:t> et al., 2013) </a:t>
            </a:r>
            <a:r>
              <a:rPr lang="en-US" dirty="0"/>
              <a:t>is a practical algorithm for learning word embeddings that implements the Skip-gram objective with computational optimizations. </a:t>
            </a:r>
          </a:p>
        </p:txBody>
      </p:sp>
      <p:pic>
        <p:nvPicPr>
          <p:cNvPr id="8" name="Picture 7">
            <a:extLst>
              <a:ext uri="{FF2B5EF4-FFF2-40B4-BE49-F238E27FC236}">
                <a16:creationId xmlns:a16="http://schemas.microsoft.com/office/drawing/2014/main" id="{1210E7A4-614B-32BD-8FF3-E45FA88445C4}"/>
              </a:ext>
            </a:extLst>
          </p:cNvPr>
          <p:cNvPicPr>
            <a:picLocks noChangeAspect="1"/>
          </p:cNvPicPr>
          <p:nvPr/>
        </p:nvPicPr>
        <p:blipFill>
          <a:blip r:embed="rId4"/>
          <a:stretch>
            <a:fillRect/>
          </a:stretch>
        </p:blipFill>
        <p:spPr>
          <a:xfrm>
            <a:off x="7560364" y="1133060"/>
            <a:ext cx="4385595" cy="43157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7E480A3-4B4F-9112-E4A4-8BBF0E071CF1}"/>
                  </a:ext>
                </a:extLst>
              </p:cNvPr>
              <p:cNvSpPr txBox="1"/>
              <p:nvPr/>
            </p:nvSpPr>
            <p:spPr>
              <a:xfrm>
                <a:off x="567757" y="2287159"/>
                <a:ext cx="6581980" cy="1231106"/>
              </a:xfrm>
              <a:prstGeom prst="rect">
                <a:avLst/>
              </a:prstGeom>
              <a:noFill/>
              <a:ln>
                <a:noFill/>
              </a:ln>
            </p:spPr>
            <p:txBody>
              <a:bodyPr wrap="square">
                <a:spAutoFit/>
              </a:bodyPr>
              <a:lstStyle/>
              <a:p>
                <a:pPr algn="just">
                  <a:spcAft>
                    <a:spcPts val="1200"/>
                  </a:spcAft>
                </a:pPr>
                <a:r>
                  <a:rPr lang="en-US" b="1" dirty="0"/>
                  <a:t>Core Algorithm: Skip-Gram</a:t>
                </a:r>
              </a:p>
              <a:p>
                <a:pPr marL="742950" lvl="1" indent="-285750" algn="just">
                  <a:spcAft>
                    <a:spcPts val="1200"/>
                  </a:spcAft>
                  <a:buFont typeface="Arial" panose="020B0604020202020204" pitchFamily="34" charset="0"/>
                  <a:buChar char="•"/>
                </a:pPr>
                <a:r>
                  <a:rPr lang="en-US" dirty="0"/>
                  <a:t>Given center word → predict context words</a:t>
                </a:r>
              </a:p>
              <a:p>
                <a:pPr marL="742950" lvl="1" indent="-285750" algn="just">
                  <a:spcAft>
                    <a:spcPts val="1200"/>
                  </a:spcAft>
                  <a:buFont typeface="Arial" panose="020B0604020202020204" pitchFamily="34" charset="0"/>
                  <a:buChar char="•"/>
                </a:pPr>
                <a:r>
                  <a:rPr lang="en-US" dirty="0"/>
                  <a:t>Learns embeddings </a:t>
                </a:r>
                <a14:m>
                  <m:oMath xmlns:m="http://schemas.openxmlformats.org/officeDocument/2006/math">
                    <m:sSub>
                      <m:sSubPr>
                        <m:ctrlPr>
                          <a:rPr lang="en-US" i="1">
                            <a:latin typeface="Cambria Math" panose="02040503050406030204" pitchFamily="18" charset="0"/>
                          </a:rPr>
                        </m:ctrlPr>
                      </m:sSubPr>
                      <m:e>
                        <m:r>
                          <a:rPr lang="en-US" b="1">
                            <a:solidFill>
                              <a:srgbClr val="5ACAD6"/>
                            </a:solidFill>
                            <a:latin typeface="Cambria Math" panose="02040503050406030204" pitchFamily="18" charset="0"/>
                          </a:rPr>
                          <m:t>𝐯</m:t>
                        </m:r>
                      </m:e>
                      <m:sub>
                        <m:r>
                          <m:rPr>
                            <m:sty m:val="p"/>
                          </m:rPr>
                          <a:rPr lang="en-US" b="0" i="0" smtClean="0">
                            <a:solidFill>
                              <a:srgbClr val="FF0000"/>
                            </a:solidFill>
                            <a:latin typeface="Cambria Math" panose="02040503050406030204" pitchFamily="18" charset="0"/>
                          </a:rPr>
                          <m:t>w</m:t>
                        </m:r>
                      </m:sub>
                    </m:sSub>
                  </m:oMath>
                </a14:m>
                <a:r>
                  <a:rPr lang="en-US" dirty="0"/>
                  <a:t> that capture distributional semantics</a:t>
                </a:r>
              </a:p>
            </p:txBody>
          </p:sp>
        </mc:Choice>
        <mc:Fallback>
          <p:sp>
            <p:nvSpPr>
              <p:cNvPr id="9" name="TextBox 8">
                <a:extLst>
                  <a:ext uri="{FF2B5EF4-FFF2-40B4-BE49-F238E27FC236}">
                    <a16:creationId xmlns:a16="http://schemas.microsoft.com/office/drawing/2014/main" id="{37E480A3-4B4F-9112-E4A4-8BBF0E071CF1}"/>
                  </a:ext>
                </a:extLst>
              </p:cNvPr>
              <p:cNvSpPr txBox="1">
                <a:spLocks noRot="1" noChangeAspect="1" noMove="1" noResize="1" noEditPoints="1" noAdjustHandles="1" noChangeArrowheads="1" noChangeShapeType="1" noTextEdit="1"/>
              </p:cNvSpPr>
              <p:nvPr/>
            </p:nvSpPr>
            <p:spPr>
              <a:xfrm>
                <a:off x="567757" y="2287159"/>
                <a:ext cx="6581980" cy="1231106"/>
              </a:xfrm>
              <a:prstGeom prst="rect">
                <a:avLst/>
              </a:prstGeom>
              <a:blipFill>
                <a:blip r:embed="rId5"/>
                <a:stretch>
                  <a:fillRect l="-741" t="-2475" r="-185" b="-693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DB05E25-DE28-7A78-92E0-F8E319D4E991}"/>
                  </a:ext>
                </a:extLst>
              </p:cNvPr>
              <p:cNvSpPr txBox="1"/>
              <p:nvPr/>
            </p:nvSpPr>
            <p:spPr>
              <a:xfrm>
                <a:off x="7898675" y="2287159"/>
                <a:ext cx="3967485" cy="1661993"/>
              </a:xfrm>
              <a:prstGeom prst="rect">
                <a:avLst/>
              </a:prstGeom>
              <a:noFill/>
              <a:ln>
                <a:noFill/>
              </a:ln>
            </p:spPr>
            <p:txBody>
              <a:bodyPr wrap="square">
                <a:spAutoFit/>
              </a:bodyPr>
              <a:lstStyle/>
              <a:p>
                <a:pPr algn="just"/>
                <a:r>
                  <a:rPr lang="en-US" sz="1600" b="1" dirty="0"/>
                  <a:t>Possible Optimizations </a:t>
                </a:r>
                <a:r>
                  <a:rPr lang="en-US" sz="1400" b="1" dirty="0"/>
                  <a:t>(</a:t>
                </a:r>
                <a:r>
                  <a:rPr lang="en-US" sz="1400" dirty="0"/>
                  <a:t>These make training feasible on large corpora (billions of words)</a:t>
                </a:r>
                <a:r>
                  <a:rPr lang="en-US" sz="1600" b="1" dirty="0"/>
                  <a:t>:</a:t>
                </a:r>
              </a:p>
              <a:p>
                <a:pPr marL="514350" lvl="1" indent="-285750" algn="just">
                  <a:buFont typeface="Arial" panose="020B0604020202020204" pitchFamily="34" charset="0"/>
                  <a:buChar char="•"/>
                </a:pPr>
                <a:r>
                  <a:rPr lang="en-US" sz="1400" b="1" dirty="0"/>
                  <a:t>Negative Sampling</a:t>
                </a:r>
                <a:r>
                  <a:rPr lang="en-US" sz="1400" dirty="0"/>
                  <a:t>: Instead of full </a:t>
                </a:r>
                <a:r>
                  <a:rPr lang="en-US" sz="1400" dirty="0" err="1"/>
                  <a:t>softmax</a:t>
                </a:r>
                <a:r>
                  <a:rPr lang="en-US" sz="1400" dirty="0"/>
                  <a:t> over </a:t>
                </a:r>
                <a14:m>
                  <m:oMath xmlns:m="http://schemas.openxmlformats.org/officeDocument/2006/math">
                    <m:r>
                      <a:rPr lang="en-US" sz="1400" b="0" i="1" smtClean="0">
                        <a:latin typeface="Cambria Math" panose="02040503050406030204" pitchFamily="18" charset="0"/>
                      </a:rPr>
                      <m:t>𝑉</m:t>
                    </m:r>
                  </m:oMath>
                </a14:m>
                <a:r>
                  <a:rPr lang="en-US" sz="1400" dirty="0"/>
                  <a:t> words, sample a few "negative" examples (~5-20) (words not in the context).</a:t>
                </a:r>
              </a:p>
              <a:p>
                <a:pPr marL="514350" lvl="1" indent="-285750" algn="just">
                  <a:buFont typeface="Arial" panose="020B0604020202020204" pitchFamily="34" charset="0"/>
                  <a:buChar char="•"/>
                </a:pPr>
                <a:r>
                  <a:rPr lang="en-US" sz="1400" b="1" dirty="0"/>
                  <a:t>Subsampling</a:t>
                </a:r>
                <a:r>
                  <a:rPr lang="en-US" sz="1400" dirty="0"/>
                  <a:t>: Down-weight very frequent words ("the", "a", "is")</a:t>
                </a:r>
              </a:p>
            </p:txBody>
          </p:sp>
        </mc:Choice>
        <mc:Fallback>
          <p:sp>
            <p:nvSpPr>
              <p:cNvPr id="10" name="TextBox 9">
                <a:extLst>
                  <a:ext uri="{FF2B5EF4-FFF2-40B4-BE49-F238E27FC236}">
                    <a16:creationId xmlns:a16="http://schemas.microsoft.com/office/drawing/2014/main" id="{7DB05E25-DE28-7A78-92E0-F8E319D4E991}"/>
                  </a:ext>
                </a:extLst>
              </p:cNvPr>
              <p:cNvSpPr txBox="1">
                <a:spLocks noRot="1" noChangeAspect="1" noMove="1" noResize="1" noEditPoints="1" noAdjustHandles="1" noChangeArrowheads="1" noChangeShapeType="1" noTextEdit="1"/>
              </p:cNvSpPr>
              <p:nvPr/>
            </p:nvSpPr>
            <p:spPr>
              <a:xfrm>
                <a:off x="7898675" y="2287159"/>
                <a:ext cx="3967485" cy="1661993"/>
              </a:xfrm>
              <a:prstGeom prst="rect">
                <a:avLst/>
              </a:prstGeom>
              <a:blipFill>
                <a:blip r:embed="rId6"/>
                <a:stretch>
                  <a:fillRect l="-922" t="-1099" r="-461" b="-2930"/>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BDF4D15D-F05A-AAEB-1573-9D7FA00DDB0C}"/>
              </a:ext>
            </a:extLst>
          </p:cNvPr>
          <p:cNvSpPr txBox="1"/>
          <p:nvPr/>
        </p:nvSpPr>
        <p:spPr>
          <a:xfrm>
            <a:off x="567756" y="3935068"/>
            <a:ext cx="8959421" cy="2585323"/>
          </a:xfrm>
          <a:prstGeom prst="rect">
            <a:avLst/>
          </a:prstGeom>
          <a:noFill/>
          <a:ln>
            <a:solidFill>
              <a:schemeClr val="bg2"/>
            </a:solidFill>
          </a:ln>
        </p:spPr>
        <p:txBody>
          <a:bodyPr wrap="square">
            <a:spAutoFit/>
          </a:bodyPr>
          <a:lstStyle/>
          <a:p>
            <a:r>
              <a:rPr lang="en-US" b="1" dirty="0">
                <a:effectLst/>
                <a:latin typeface="Consolas" panose="020B0609020204030204" pitchFamily="49" charset="0"/>
              </a:rPr>
              <a:t>Word2Vec </a:t>
            </a:r>
            <a:r>
              <a:rPr lang="en-US" b="1" dirty="0">
                <a:effectLst/>
              </a:rPr>
              <a:t>was revolutionary:</a:t>
            </a:r>
          </a:p>
          <a:p>
            <a:pPr marL="742950" lvl="1" indent="-285750">
              <a:buFont typeface="Arial" panose="020B0604020202020204" pitchFamily="34" charset="0"/>
              <a:buChar char="•"/>
            </a:pPr>
            <a:r>
              <a:rPr lang="en-US" dirty="0"/>
              <a:t>Simple, efficient, and scalable</a:t>
            </a:r>
          </a:p>
          <a:p>
            <a:pPr marL="742950" lvl="1" indent="-285750">
              <a:buFont typeface="Arial" panose="020B0604020202020204" pitchFamily="34" charset="0"/>
              <a:buChar char="•"/>
            </a:pPr>
            <a:r>
              <a:rPr lang="en-US" dirty="0"/>
              <a:t>Produced high-quality embeddings that capture semantic and syntactic relationships</a:t>
            </a:r>
          </a:p>
          <a:p>
            <a:pPr marL="742950" lvl="1" indent="-285750">
              <a:buFont typeface="Arial" panose="020B0604020202020204" pitchFamily="34" charset="0"/>
              <a:buChar char="•"/>
            </a:pPr>
            <a:r>
              <a:rPr lang="en-US" dirty="0"/>
              <a:t>Made word embeddings accessible and practical for NLP applications</a:t>
            </a:r>
          </a:p>
          <a:p>
            <a:pPr marL="742950" lvl="1" indent="-285750">
              <a:buFont typeface="Arial" panose="020B0604020202020204" pitchFamily="34" charset="0"/>
              <a:buChar char="•"/>
            </a:pPr>
            <a:r>
              <a:rPr lang="en-US" dirty="0"/>
              <a:t>Famous for capturing analogies: king - man + woman ≈ queen</a:t>
            </a:r>
          </a:p>
          <a:p>
            <a:endParaRPr lang="en-US" b="1" dirty="0">
              <a:effectLst/>
            </a:endParaRPr>
          </a:p>
          <a:p>
            <a:r>
              <a:rPr lang="en-US" b="1" dirty="0">
                <a:effectLst/>
              </a:rPr>
              <a:t>Pre-trained embeddings:</a:t>
            </a:r>
            <a:endParaRPr lang="en-US" b="1" dirty="0">
              <a:solidFill>
                <a:srgbClr val="383A42"/>
              </a:solidFill>
              <a:effectLst/>
            </a:endParaRPr>
          </a:p>
          <a:p>
            <a:pPr marL="800100" lvl="1" indent="-342900">
              <a:buFont typeface="Arial" panose="020B0604020202020204" pitchFamily="34" charset="0"/>
              <a:buChar char="•"/>
            </a:pPr>
            <a:r>
              <a:rPr lang="en-US" dirty="0"/>
              <a:t>Can download Word2Vec embeddings trained on Google News (3 billion words)</a:t>
            </a:r>
          </a:p>
          <a:p>
            <a:pPr marL="800100" lvl="1" indent="-342900">
              <a:buFont typeface="Arial" panose="020B0604020202020204" pitchFamily="34" charset="0"/>
              <a:buChar char="•"/>
            </a:pPr>
            <a:r>
              <a:rPr lang="en-US" dirty="0"/>
              <a:t>Use immediately without training: plug-and-play for downstream tasks</a:t>
            </a:r>
          </a:p>
        </p:txBody>
      </p:sp>
    </p:spTree>
    <p:extLst>
      <p:ext uri="{BB962C8B-B14F-4D97-AF65-F5344CB8AC3E}">
        <p14:creationId xmlns:p14="http://schemas.microsoft.com/office/powerpoint/2010/main" val="306980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12CD3-7996-BECE-F9C3-4B368668902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C2D44EB-7622-5098-82F8-41C15C79C4A0}"/>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latin typeface="+mn-lt"/>
              </a:rPr>
              <a:t>Visualizing Word Embeddings</a:t>
            </a:r>
          </a:p>
        </p:txBody>
      </p:sp>
      <p:sp>
        <p:nvSpPr>
          <p:cNvPr id="13" name="TextBox 12">
            <a:extLst>
              <a:ext uri="{FF2B5EF4-FFF2-40B4-BE49-F238E27FC236}">
                <a16:creationId xmlns:a16="http://schemas.microsoft.com/office/drawing/2014/main" id="{6C922B2E-8957-C8E2-651B-5FB4099E9CDB}"/>
              </a:ext>
            </a:extLst>
          </p:cNvPr>
          <p:cNvSpPr txBox="1"/>
          <p:nvPr/>
        </p:nvSpPr>
        <p:spPr>
          <a:xfrm>
            <a:off x="637376" y="1593140"/>
            <a:ext cx="3732451" cy="646331"/>
          </a:xfrm>
          <a:prstGeom prst="rect">
            <a:avLst/>
          </a:prstGeom>
          <a:noFill/>
          <a:ln>
            <a:noFill/>
          </a:ln>
        </p:spPr>
        <p:txBody>
          <a:bodyPr wrap="square">
            <a:spAutoFit/>
          </a:bodyPr>
          <a:lstStyle/>
          <a:p>
            <a:pPr algn="ctr"/>
            <a:r>
              <a:rPr lang="en-US" dirty="0"/>
              <a:t>Similar words group together spatially (</a:t>
            </a:r>
            <a:r>
              <a:rPr lang="en-US" b="1" dirty="0"/>
              <a:t>semantic clustering</a:t>
            </a:r>
            <a:r>
              <a:rPr lang="en-US" dirty="0"/>
              <a:t>)</a:t>
            </a:r>
          </a:p>
        </p:txBody>
      </p:sp>
      <p:sp>
        <p:nvSpPr>
          <p:cNvPr id="14" name="TextBox 13">
            <a:extLst>
              <a:ext uri="{FF2B5EF4-FFF2-40B4-BE49-F238E27FC236}">
                <a16:creationId xmlns:a16="http://schemas.microsoft.com/office/drawing/2014/main" id="{874A262A-2E77-5898-D9A0-6FF3B23AA438}"/>
              </a:ext>
            </a:extLst>
          </p:cNvPr>
          <p:cNvSpPr txBox="1"/>
          <p:nvPr/>
        </p:nvSpPr>
        <p:spPr>
          <a:xfrm>
            <a:off x="471489" y="2665338"/>
            <a:ext cx="4064224" cy="2585323"/>
          </a:xfrm>
          <a:prstGeom prst="rect">
            <a:avLst/>
          </a:prstGeom>
          <a:noFill/>
          <a:ln>
            <a:noFill/>
          </a:ln>
        </p:spPr>
        <p:txBody>
          <a:bodyPr wrap="square">
            <a:spAutoFit/>
          </a:bodyPr>
          <a:lstStyle/>
          <a:p>
            <a:r>
              <a:rPr lang="en-US" dirty="0">
                <a:effectLst/>
              </a:rPr>
              <a:t>Multiple relationship types captured:</a:t>
            </a:r>
          </a:p>
          <a:p>
            <a:pPr marL="742950" lvl="1" indent="-285750">
              <a:buFont typeface="Arial" panose="020B0604020202020204" pitchFamily="34" charset="0"/>
              <a:buChar char="•"/>
            </a:pPr>
            <a:r>
              <a:rPr lang="en-US" b="1" dirty="0">
                <a:effectLst/>
              </a:rPr>
              <a:t>Semantic:</a:t>
            </a:r>
            <a:r>
              <a:rPr lang="en-US" dirty="0"/>
              <a:t> dog, cat, puppy, kitten (pets)</a:t>
            </a:r>
          </a:p>
          <a:p>
            <a:pPr marL="742950" lvl="1" indent="-285750">
              <a:buFont typeface="Arial" panose="020B0604020202020204" pitchFamily="34" charset="0"/>
              <a:buChar char="•"/>
            </a:pPr>
            <a:r>
              <a:rPr lang="en-US" b="1" dirty="0">
                <a:effectLst/>
              </a:rPr>
              <a:t>Geographic: </a:t>
            </a:r>
            <a:r>
              <a:rPr lang="en-US" dirty="0"/>
              <a:t>Paris, London, Rome, Berlin (cities)</a:t>
            </a:r>
          </a:p>
          <a:p>
            <a:pPr marL="742950" lvl="1" indent="-285750">
              <a:buFont typeface="Arial" panose="020B0604020202020204" pitchFamily="34" charset="0"/>
              <a:buChar char="•"/>
            </a:pPr>
            <a:r>
              <a:rPr lang="en-US" b="1" dirty="0">
                <a:effectLst/>
              </a:rPr>
              <a:t>Grammatical: </a:t>
            </a:r>
            <a:r>
              <a:rPr lang="en-US" dirty="0"/>
              <a:t>fast, faster, fastest (comparatives)</a:t>
            </a:r>
          </a:p>
          <a:p>
            <a:pPr marL="742950" lvl="1" indent="-285750">
              <a:buFont typeface="Arial" panose="020B0604020202020204" pitchFamily="34" charset="0"/>
              <a:buChar char="•"/>
            </a:pPr>
            <a:r>
              <a:rPr lang="en-US" b="1" dirty="0">
                <a:effectLst/>
              </a:rPr>
              <a:t>Gender: </a:t>
            </a:r>
            <a:r>
              <a:rPr lang="en-US" dirty="0"/>
              <a:t>king/queen, man/woman, actor/actress</a:t>
            </a:r>
          </a:p>
        </p:txBody>
      </p:sp>
      <p:pic>
        <p:nvPicPr>
          <p:cNvPr id="17" name="Picture 16" descr="A screen shot of a white sheet&#10;&#10;AI-generated content may be incorrect.">
            <a:extLst>
              <a:ext uri="{FF2B5EF4-FFF2-40B4-BE49-F238E27FC236}">
                <a16:creationId xmlns:a16="http://schemas.microsoft.com/office/drawing/2014/main" id="{C87E476A-2DFF-83C2-9672-9579564952A1}"/>
              </a:ext>
            </a:extLst>
          </p:cNvPr>
          <p:cNvPicPr>
            <a:picLocks noChangeAspect="1"/>
          </p:cNvPicPr>
          <p:nvPr/>
        </p:nvPicPr>
        <p:blipFill>
          <a:blip r:embed="rId2"/>
          <a:stretch>
            <a:fillRect/>
          </a:stretch>
        </p:blipFill>
        <p:spPr>
          <a:xfrm>
            <a:off x="4855221" y="706839"/>
            <a:ext cx="7162876" cy="5965044"/>
          </a:xfrm>
          <a:prstGeom prst="rect">
            <a:avLst/>
          </a:prstGeom>
        </p:spPr>
      </p:pic>
      <p:sp>
        <p:nvSpPr>
          <p:cNvPr id="19" name="TextBox 18">
            <a:extLst>
              <a:ext uri="{FF2B5EF4-FFF2-40B4-BE49-F238E27FC236}">
                <a16:creationId xmlns:a16="http://schemas.microsoft.com/office/drawing/2014/main" id="{D77EF7CB-CA91-65CF-ED4A-CED63ED44D3D}"/>
              </a:ext>
            </a:extLst>
          </p:cNvPr>
          <p:cNvSpPr txBox="1"/>
          <p:nvPr/>
        </p:nvSpPr>
        <p:spPr>
          <a:xfrm>
            <a:off x="5366305" y="4373498"/>
            <a:ext cx="2733824" cy="1754326"/>
          </a:xfrm>
          <a:prstGeom prst="rect">
            <a:avLst/>
          </a:prstGeom>
          <a:noFill/>
          <a:ln>
            <a:noFill/>
          </a:ln>
        </p:spPr>
        <p:txBody>
          <a:bodyPr wrap="square">
            <a:spAutoFit/>
          </a:bodyPr>
          <a:lstStyle/>
          <a:p>
            <a:pPr>
              <a:spcAft>
                <a:spcPts val="1200"/>
              </a:spcAft>
            </a:pPr>
            <a:r>
              <a:rPr lang="en-US" sz="1400" dirty="0"/>
              <a:t>High-dimensional embeddings can be projected to 2D for visualization (using techniques like PCA or t-SNE).</a:t>
            </a:r>
          </a:p>
          <a:p>
            <a:pPr>
              <a:spcAft>
                <a:spcPts val="1200"/>
              </a:spcAft>
            </a:pPr>
            <a:r>
              <a:rPr lang="en-US" sz="1400" dirty="0"/>
              <a:t>The exact 2D positions are not meaningful, but relative distances and clusters are informative.</a:t>
            </a:r>
          </a:p>
        </p:txBody>
      </p:sp>
    </p:spTree>
    <p:extLst>
      <p:ext uri="{BB962C8B-B14F-4D97-AF65-F5344CB8AC3E}">
        <p14:creationId xmlns:p14="http://schemas.microsoft.com/office/powerpoint/2010/main" val="39063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7E7A-1D15-CB36-222A-8C902152BC1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1159B67-10D4-E296-23D9-7B283809B5A6}"/>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latin typeface="+mn-lt"/>
              </a:rPr>
              <a:t>Limitations of Simple Word Embeddings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208C922-6A44-8443-D513-CC6837C94DBD}"/>
                  </a:ext>
                </a:extLst>
              </p:cNvPr>
              <p:cNvSpPr/>
              <p:nvPr/>
            </p:nvSpPr>
            <p:spPr>
              <a:xfrm>
                <a:off x="879184" y="7720765"/>
                <a:ext cx="10534130" cy="769441"/>
              </a:xfrm>
              <a:prstGeom prst="rect">
                <a:avLst/>
              </a:prstGeom>
            </p:spPr>
            <p:txBody>
              <a:bodyPr wrap="square">
                <a:spAutoFit/>
              </a:bodyPr>
              <a:lstStyle/>
              <a:p>
                <a:r>
                  <a:rPr lang="en-US" sz="2200" b="0" i="0" dirty="0">
                    <a:solidFill>
                      <a:srgbClr val="202124"/>
                    </a:solidFill>
                    <a:effectLst/>
                  </a:rPr>
                  <a:t>Similarity ranges from:</a:t>
                </a:r>
              </a:p>
              <a:p>
                <a:pPr algn="ctr"/>
                <a:r>
                  <a:rPr lang="en-US" sz="2200" b="0" i="0" dirty="0">
                    <a:solidFill>
                      <a:srgbClr val="202124"/>
                    </a:solidFill>
                    <a:effectLst/>
                  </a:rPr>
                  <a:t> </a:t>
                </a:r>
                <a14:m>
                  <m:oMath xmlns:m="http://schemas.openxmlformats.org/officeDocument/2006/math">
                    <m:r>
                      <a:rPr lang="en-US" sz="2200" b="0" i="1" dirty="0" smtClean="0">
                        <a:solidFill>
                          <a:srgbClr val="202124"/>
                        </a:solidFill>
                        <a:effectLst/>
                        <a:latin typeface="Cambria Math" panose="02040503050406030204" pitchFamily="18" charset="0"/>
                      </a:rPr>
                      <m:t>−</m:t>
                    </m:r>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opposite,		</a:t>
                </a:r>
                <a14:m>
                  <m:oMath xmlns:m="http://schemas.openxmlformats.org/officeDocument/2006/math">
                    <m:r>
                      <a:rPr lang="en-US" sz="2200" b="0" i="1" dirty="0" smtClean="0">
                        <a:solidFill>
                          <a:srgbClr val="202124"/>
                        </a:solidFill>
                        <a:effectLst/>
                        <a:latin typeface="Cambria Math" panose="02040503050406030204" pitchFamily="18" charset="0"/>
                      </a:rPr>
                      <m:t>0</m:t>
                    </m:r>
                  </m:oMath>
                </a14:m>
                <a:r>
                  <a:rPr lang="en-US" sz="2200" b="0" i="0" dirty="0">
                    <a:solidFill>
                      <a:srgbClr val="202124"/>
                    </a:solidFill>
                    <a:effectLst/>
                  </a:rPr>
                  <a:t>: orthogonality,		</a:t>
                </a:r>
                <a14:m>
                  <m:oMath xmlns:m="http://schemas.openxmlformats.org/officeDocument/2006/math">
                    <m:r>
                      <a:rPr lang="en-US" sz="2200" b="0" i="1" dirty="0" smtClean="0">
                        <a:solidFill>
                          <a:srgbClr val="202124"/>
                        </a:solidFill>
                        <a:effectLst/>
                        <a:latin typeface="Cambria Math" panose="02040503050406030204" pitchFamily="18" charset="0"/>
                      </a:rPr>
                      <m:t>1</m:t>
                    </m:r>
                  </m:oMath>
                </a14:m>
                <a:r>
                  <a:rPr lang="en-US" sz="2200" b="0" i="0" dirty="0">
                    <a:solidFill>
                      <a:srgbClr val="202124"/>
                    </a:solidFill>
                    <a:effectLst/>
                  </a:rPr>
                  <a:t>: exactly </a:t>
                </a:r>
                <a:r>
                  <a:rPr lang="en-US" sz="2200" b="0" i="0">
                    <a:solidFill>
                      <a:srgbClr val="202124"/>
                    </a:solidFill>
                    <a:effectLst/>
                  </a:rPr>
                  <a:t>the same</a:t>
                </a:r>
                <a:r>
                  <a:rPr lang="en-US" sz="2200" dirty="0">
                    <a:solidFill>
                      <a:srgbClr val="202124"/>
                    </a:solidFill>
                  </a:rPr>
                  <a:t>.</a:t>
                </a:r>
              </a:p>
            </p:txBody>
          </p:sp>
        </mc:Choice>
        <mc:Fallback xmlns="">
          <p:sp>
            <p:nvSpPr>
              <p:cNvPr id="7" name="Rectangle 6">
                <a:extLst>
                  <a:ext uri="{FF2B5EF4-FFF2-40B4-BE49-F238E27FC236}">
                    <a16:creationId xmlns:a16="http://schemas.microsoft.com/office/drawing/2014/main" id="{B95DD18A-C3AA-4494-D7AB-5B9BBEA0D0D5}"/>
                  </a:ext>
                </a:extLst>
              </p:cNvPr>
              <p:cNvSpPr>
                <a:spLocks noRot="1" noChangeAspect="1" noMove="1" noResize="1" noEditPoints="1" noAdjustHandles="1" noChangeArrowheads="1" noChangeShapeType="1" noTextEdit="1"/>
              </p:cNvSpPr>
              <p:nvPr/>
            </p:nvSpPr>
            <p:spPr>
              <a:xfrm>
                <a:off x="879184" y="7720765"/>
                <a:ext cx="10534130" cy="769441"/>
              </a:xfrm>
              <a:prstGeom prst="rect">
                <a:avLst/>
              </a:prstGeom>
              <a:blipFill>
                <a:blip r:embed="rId2"/>
                <a:stretch>
                  <a:fillRect l="-752" t="-5556" b="-15079"/>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CC5204BC-A597-73BA-2743-477322452B1B}"/>
              </a:ext>
            </a:extLst>
          </p:cNvPr>
          <p:cNvGraphicFramePr>
            <a:graphicFrameLocks noGrp="1"/>
          </p:cNvGraphicFramePr>
          <p:nvPr>
            <p:extLst>
              <p:ext uri="{D42A27DB-BD31-4B8C-83A1-F6EECF244321}">
                <p14:modId xmlns:p14="http://schemas.microsoft.com/office/powerpoint/2010/main" val="1220881724"/>
              </p:ext>
            </p:extLst>
          </p:nvPr>
        </p:nvGraphicFramePr>
        <p:xfrm>
          <a:off x="3180171" y="4150377"/>
          <a:ext cx="8625843" cy="2133600"/>
        </p:xfrm>
        <a:graphic>
          <a:graphicData uri="http://schemas.openxmlformats.org/drawingml/2006/table">
            <a:tbl>
              <a:tblPr firstRow="1" bandRow="1">
                <a:tableStyleId>{3B4B98B0-60AC-42C2-AFA5-B58CD77FA1E5}</a:tableStyleId>
              </a:tblPr>
              <a:tblGrid>
                <a:gridCol w="1772156">
                  <a:extLst>
                    <a:ext uri="{9D8B030D-6E8A-4147-A177-3AD203B41FA5}">
                      <a16:colId xmlns:a16="http://schemas.microsoft.com/office/drawing/2014/main" val="1603929448"/>
                    </a:ext>
                  </a:extLst>
                </a:gridCol>
                <a:gridCol w="2604834">
                  <a:extLst>
                    <a:ext uri="{9D8B030D-6E8A-4147-A177-3AD203B41FA5}">
                      <a16:colId xmlns:a16="http://schemas.microsoft.com/office/drawing/2014/main" val="2791332903"/>
                    </a:ext>
                  </a:extLst>
                </a:gridCol>
                <a:gridCol w="4248853">
                  <a:extLst>
                    <a:ext uri="{9D8B030D-6E8A-4147-A177-3AD203B41FA5}">
                      <a16:colId xmlns:a16="http://schemas.microsoft.com/office/drawing/2014/main" val="2785729654"/>
                    </a:ext>
                  </a:extLst>
                </a:gridCol>
              </a:tblGrid>
              <a:tr h="338973">
                <a:tc>
                  <a:txBody>
                    <a:bodyPr/>
                    <a:lstStyle/>
                    <a:p>
                      <a:pPr algn="ctr"/>
                      <a:r>
                        <a:rPr lang="en-US" sz="2000" dirty="0">
                          <a:solidFill>
                            <a:schemeClr val="tx1"/>
                          </a:solidFill>
                        </a:rPr>
                        <a:t>Problem</a:t>
                      </a:r>
                    </a:p>
                  </a:txBody>
                  <a:tcPr/>
                </a:tc>
                <a:tc>
                  <a:txBody>
                    <a:bodyPr/>
                    <a:lstStyle/>
                    <a:p>
                      <a:pPr algn="ctr"/>
                      <a:r>
                        <a:rPr lang="en-US" sz="2000" dirty="0">
                          <a:solidFill>
                            <a:schemeClr val="tx1"/>
                          </a:solidFill>
                        </a:rPr>
                        <a:t>Solution</a:t>
                      </a:r>
                    </a:p>
                  </a:txBody>
                  <a:tcPr/>
                </a:tc>
                <a:tc>
                  <a:txBody>
                    <a:bodyPr/>
                    <a:lstStyle/>
                    <a:p>
                      <a:pPr algn="ctr"/>
                      <a:r>
                        <a:rPr lang="en-US" sz="2000" dirty="0">
                          <a:solidFill>
                            <a:schemeClr val="tx1"/>
                          </a:solidFill>
                        </a:rPr>
                        <a:t>How It Helps</a:t>
                      </a:r>
                    </a:p>
                  </a:txBody>
                  <a:tcPr/>
                </a:tc>
                <a:extLst>
                  <a:ext uri="{0D108BD9-81ED-4DB2-BD59-A6C34878D82A}">
                    <a16:rowId xmlns:a16="http://schemas.microsoft.com/office/drawing/2014/main" val="4117334342"/>
                  </a:ext>
                </a:extLst>
              </a:tr>
              <a:tr h="483830">
                <a:tc>
                  <a:txBody>
                    <a:bodyPr/>
                    <a:lstStyle/>
                    <a:p>
                      <a:pPr algn="ctr"/>
                      <a:r>
                        <a:rPr lang="en-US" sz="1600" dirty="0"/>
                        <a:t>No context</a:t>
                      </a:r>
                      <a:endParaRPr lang="en-US" sz="16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dirty="0"/>
                        <a:t>Contextualized embeddings </a:t>
                      </a:r>
                      <a:r>
                        <a:rPr lang="en-US" sz="1600" dirty="0"/>
                        <a:t>BERT, </a:t>
                      </a:r>
                      <a:r>
                        <a:rPr lang="en-US" sz="1600" dirty="0" err="1"/>
                        <a:t>ELMo</a:t>
                      </a:r>
                      <a:r>
                        <a:rPr lang="en-US" sz="1600" dirty="0"/>
                        <a:t>, GPT</a:t>
                      </a:r>
                    </a:p>
                  </a:txBody>
                  <a:tcPr/>
                </a:tc>
                <a:tc>
                  <a:txBody>
                    <a:bodyPr/>
                    <a:lstStyle/>
                    <a:p>
                      <a:pPr algn="ctr"/>
                      <a:r>
                        <a:rPr lang="en-US" sz="1600" dirty="0"/>
                        <a:t>Different vector for each word occurrence based on surrounding context </a:t>
                      </a:r>
                    </a:p>
                  </a:txBody>
                  <a:tcPr/>
                </a:tc>
                <a:extLst>
                  <a:ext uri="{0D108BD9-81ED-4DB2-BD59-A6C34878D82A}">
                    <a16:rowId xmlns:a16="http://schemas.microsoft.com/office/drawing/2014/main" val="1533033382"/>
                  </a:ext>
                </a:extLst>
              </a:tr>
              <a:tr h="485388">
                <a:tc>
                  <a:txBody>
                    <a:bodyPr/>
                    <a:lstStyle/>
                    <a:p>
                      <a:pPr algn="ctr"/>
                      <a:r>
                        <a:rPr lang="en-US" sz="1600" dirty="0"/>
                        <a:t>Fixed Vocabulary</a:t>
                      </a:r>
                      <a:endParaRPr lang="en-US" sz="1600" b="1" dirty="0"/>
                    </a:p>
                  </a:txBody>
                  <a:tcPr/>
                </a:tc>
                <a:tc>
                  <a:txBody>
                    <a:bodyPr/>
                    <a:lstStyle/>
                    <a:p>
                      <a:pPr algn="ctr"/>
                      <a:r>
                        <a:rPr lang="en-US" sz="1600" b="1" i="1" dirty="0" err="1"/>
                        <a:t>Subword</a:t>
                      </a:r>
                      <a:r>
                        <a:rPr lang="en-US" sz="1600" b="1" i="1" dirty="0"/>
                        <a:t> tokenization</a:t>
                      </a:r>
                      <a:r>
                        <a:rPr lang="en-US" sz="1600" dirty="0"/>
                        <a:t> (BPE, </a:t>
                      </a:r>
                      <a:r>
                        <a:rPr lang="en-US" sz="1600" dirty="0" err="1"/>
                        <a:t>WordPiece</a:t>
                      </a:r>
                      <a:r>
                        <a:rPr lang="en-US" sz="1600" dirty="0"/>
                        <a:t>, </a:t>
                      </a:r>
                      <a:r>
                        <a:rPr lang="en-US" sz="1600" dirty="0" err="1"/>
                        <a:t>SentencePiece</a:t>
                      </a:r>
                      <a:r>
                        <a:rPr lang="en-US" sz="1600" dirty="0"/>
                        <a:t>)</a:t>
                      </a:r>
                    </a:p>
                  </a:txBody>
                  <a:tcPr/>
                </a:tc>
                <a:tc>
                  <a:txBody>
                    <a:bodyPr/>
                    <a:lstStyle/>
                    <a:p>
                      <a:pPr algn="ctr"/>
                      <a:r>
                        <a:rPr lang="en-US" sz="1600" dirty="0"/>
                        <a:t>Break unknown words into known </a:t>
                      </a:r>
                      <a:r>
                        <a:rPr lang="en-US" sz="1600" dirty="0" err="1"/>
                        <a:t>subword</a:t>
                      </a:r>
                      <a:r>
                        <a:rPr lang="en-US" sz="1600" dirty="0"/>
                        <a:t> pieces</a:t>
                      </a:r>
                    </a:p>
                  </a:txBody>
                  <a:tcPr/>
                </a:tc>
                <a:extLst>
                  <a:ext uri="{0D108BD9-81ED-4DB2-BD59-A6C34878D82A}">
                    <a16:rowId xmlns:a16="http://schemas.microsoft.com/office/drawing/2014/main" val="3594231108"/>
                  </a:ext>
                </a:extLst>
              </a:tr>
              <a:tr h="485388">
                <a:tc>
                  <a:txBody>
                    <a:bodyPr/>
                    <a:lstStyle/>
                    <a:p>
                      <a:pPr algn="ctr"/>
                      <a:r>
                        <a:rPr lang="en-US" sz="1600" dirty="0"/>
                        <a:t>No Compositionality</a:t>
                      </a:r>
                      <a:endParaRPr lang="en-US" sz="1600" b="1" dirty="0"/>
                    </a:p>
                  </a:txBody>
                  <a:tcPr/>
                </a:tc>
                <a:tc>
                  <a:txBody>
                    <a:bodyPr/>
                    <a:lstStyle/>
                    <a:p>
                      <a:pPr algn="ctr"/>
                      <a:r>
                        <a:rPr lang="en-US" sz="1600" b="1" i="1" dirty="0">
                          <a:effectLst/>
                        </a:rPr>
                        <a:t>Contextualized Models</a:t>
                      </a:r>
                      <a:r>
                        <a:rPr lang="en-US" sz="1600" dirty="0"/>
                        <a:t> with attention</a:t>
                      </a:r>
                      <a:endParaRPr lang="en-US" sz="1600" dirty="0">
                        <a:latin typeface="Consolas" panose="020B0609020204030204" pitchFamily="49" charset="0"/>
                      </a:endParaRPr>
                    </a:p>
                  </a:txBody>
                  <a:tcPr/>
                </a:tc>
                <a:tc>
                  <a:txBody>
                    <a:bodyPr/>
                    <a:lstStyle/>
                    <a:p>
                      <a:pPr algn="ctr"/>
                      <a:r>
                        <a:rPr lang="en-US" sz="1600" dirty="0"/>
                        <a:t>Model interactions between words to represent phrases and sentences</a:t>
                      </a:r>
                      <a:endParaRPr lang="en-US" sz="1600" dirty="0">
                        <a:latin typeface="Consolas" panose="020B0609020204030204" pitchFamily="49" charset="0"/>
                      </a:endParaRPr>
                    </a:p>
                  </a:txBody>
                  <a:tcPr/>
                </a:tc>
                <a:extLst>
                  <a:ext uri="{0D108BD9-81ED-4DB2-BD59-A6C34878D82A}">
                    <a16:rowId xmlns:a16="http://schemas.microsoft.com/office/drawing/2014/main" val="4270711753"/>
                  </a:ext>
                </a:extLst>
              </a:tr>
            </a:tbl>
          </a:graphicData>
        </a:graphic>
      </p:graphicFrame>
      <p:sp>
        <p:nvSpPr>
          <p:cNvPr id="8" name="TextBox 7">
            <a:extLst>
              <a:ext uri="{FF2B5EF4-FFF2-40B4-BE49-F238E27FC236}">
                <a16:creationId xmlns:a16="http://schemas.microsoft.com/office/drawing/2014/main" id="{11E15CBD-D0E6-4BCB-54D8-5B5AB99E09CC}"/>
              </a:ext>
            </a:extLst>
          </p:cNvPr>
          <p:cNvSpPr txBox="1"/>
          <p:nvPr/>
        </p:nvSpPr>
        <p:spPr>
          <a:xfrm>
            <a:off x="381587" y="4554267"/>
            <a:ext cx="2798584" cy="1569660"/>
          </a:xfrm>
          <a:prstGeom prst="rect">
            <a:avLst/>
          </a:prstGeom>
          <a:noFill/>
          <a:ln>
            <a:solidFill>
              <a:schemeClr val="bg2"/>
            </a:solidFill>
          </a:ln>
        </p:spPr>
        <p:txBody>
          <a:bodyPr wrap="square">
            <a:spAutoFit/>
          </a:bodyPr>
          <a:lstStyle/>
          <a:p>
            <a:r>
              <a:rPr lang="en-US" sz="1600" dirty="0"/>
              <a:t>Modern models (like Transformers) address all three limitations simultaneously using </a:t>
            </a:r>
            <a:r>
              <a:rPr lang="en-US" sz="1600" dirty="0" err="1"/>
              <a:t>subword</a:t>
            </a:r>
            <a:r>
              <a:rPr lang="en-US" sz="1600" dirty="0"/>
              <a:t> tokenization, contextualized representations, and attention mechanisms.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BE330B-462C-0F2D-FD14-6AD95C6829D7}"/>
                  </a:ext>
                </a:extLst>
              </p:cNvPr>
              <p:cNvSpPr txBox="1"/>
              <p:nvPr/>
            </p:nvSpPr>
            <p:spPr>
              <a:xfrm>
                <a:off x="661672" y="963339"/>
                <a:ext cx="6621160" cy="2585323"/>
              </a:xfrm>
              <a:prstGeom prst="rect">
                <a:avLst/>
              </a:prstGeom>
              <a:noFill/>
              <a:ln>
                <a:noFill/>
              </a:ln>
            </p:spPr>
            <p:txBody>
              <a:bodyPr wrap="square">
                <a:spAutoFit/>
              </a:bodyPr>
              <a:lstStyle/>
              <a:p>
                <a:r>
                  <a:rPr lang="en-US" b="1" dirty="0">
                    <a:effectLst/>
                  </a:rPr>
                  <a:t>1. No Context Sensitivity: </a:t>
                </a:r>
                <a:r>
                  <a:rPr lang="en-US" dirty="0"/>
                  <a:t>Each word has a single fixed vector regardless of context</a:t>
                </a:r>
              </a:p>
              <a:p>
                <a:pPr marL="742950" lvl="1" indent="-285750">
                  <a:buFont typeface="Arial" panose="020B0604020202020204" pitchFamily="34" charset="0"/>
                  <a:buChar char="•"/>
                </a:pPr>
                <a:r>
                  <a:rPr lang="en-US" dirty="0"/>
                  <a:t>“bank” (river) vs “bank” (financial institution) → same vector</a:t>
                </a:r>
              </a:p>
              <a:p>
                <a:pPr marL="742950" lvl="1" indent="-285750">
                  <a:buFont typeface="Arial" panose="020B0604020202020204" pitchFamily="34" charset="0"/>
                  <a:buChar char="•"/>
                </a:pPr>
                <a:r>
                  <a:rPr lang="en-US" dirty="0"/>
                  <a:t>“bat” (animal) vs “bat’ (baseball equipment) → same vector</a:t>
                </a:r>
              </a:p>
              <a:p>
                <a:endParaRPr lang="en-US" dirty="0"/>
              </a:p>
              <a:p>
                <a:r>
                  <a:rPr lang="en-US" dirty="0"/>
                  <a:t> </a:t>
                </a:r>
                <a:r>
                  <a:rPr lang="en-US" b="1" dirty="0">
                    <a:effectLst/>
                  </a:rPr>
                  <a:t>2.Fixed Vocabulary</a:t>
                </a:r>
                <a:r>
                  <a:rPr lang="en-US" b="1" dirty="0"/>
                  <a:t>:</a:t>
                </a:r>
                <a:r>
                  <a:rPr lang="en-US" dirty="0"/>
                  <a:t> Cannot handle out-of-vocabulary (OOV) words</a:t>
                </a:r>
              </a:p>
              <a:p>
                <a:pPr marL="742950" lvl="1" indent="-285750">
                  <a:buFont typeface="Arial" panose="020B0604020202020204" pitchFamily="34" charset="0"/>
                  <a:buChar char="•"/>
                </a:pPr>
                <a:r>
                  <a:rPr lang="en-US" dirty="0"/>
                  <a:t>Unseen words have no embedding: model trained on vocabulary </a:t>
                </a:r>
                <a14:m>
                  <m:oMath xmlns:m="http://schemas.openxmlformats.org/officeDocument/2006/math">
                    <m:r>
                      <a:rPr lang="en-US" i="1" dirty="0"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No representation for typos, rare words, new terms</a:t>
                </a:r>
              </a:p>
            </p:txBody>
          </p:sp>
        </mc:Choice>
        <mc:Fallback xmlns="">
          <p:sp>
            <p:nvSpPr>
              <p:cNvPr id="10" name="TextBox 9">
                <a:extLst>
                  <a:ext uri="{FF2B5EF4-FFF2-40B4-BE49-F238E27FC236}">
                    <a16:creationId xmlns:a16="http://schemas.microsoft.com/office/drawing/2014/main" id="{99BE330B-462C-0F2D-FD14-6AD95C6829D7}"/>
                  </a:ext>
                </a:extLst>
              </p:cNvPr>
              <p:cNvSpPr txBox="1">
                <a:spLocks noRot="1" noChangeAspect="1" noMove="1" noResize="1" noEditPoints="1" noAdjustHandles="1" noChangeArrowheads="1" noChangeShapeType="1" noTextEdit="1"/>
              </p:cNvSpPr>
              <p:nvPr/>
            </p:nvSpPr>
            <p:spPr>
              <a:xfrm>
                <a:off x="661672" y="963339"/>
                <a:ext cx="6621160" cy="2585323"/>
              </a:xfrm>
              <a:prstGeom prst="rect">
                <a:avLst/>
              </a:prstGeom>
              <a:blipFill>
                <a:blip r:embed="rId3"/>
                <a:stretch>
                  <a:fillRect l="-829" t="-1179" b="-2830"/>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F1D3C214-0140-D975-615D-B3E43543CBA4}"/>
              </a:ext>
            </a:extLst>
          </p:cNvPr>
          <p:cNvSpPr txBox="1"/>
          <p:nvPr/>
        </p:nvSpPr>
        <p:spPr>
          <a:xfrm>
            <a:off x="7744079" y="1384530"/>
            <a:ext cx="4232134" cy="1754326"/>
          </a:xfrm>
          <a:prstGeom prst="rect">
            <a:avLst/>
          </a:prstGeom>
          <a:noFill/>
          <a:ln>
            <a:noFill/>
          </a:ln>
        </p:spPr>
        <p:txBody>
          <a:bodyPr wrap="square">
            <a:spAutoFit/>
          </a:bodyPr>
          <a:lstStyle/>
          <a:p>
            <a:r>
              <a:rPr lang="en-US" b="1" dirty="0">
                <a:effectLst/>
              </a:rPr>
              <a:t>3. No Compositionality:</a:t>
            </a:r>
            <a:r>
              <a:rPr lang="en-US" dirty="0"/>
              <a:t> Unclear how to represent multi-word expressions</a:t>
            </a:r>
          </a:p>
          <a:p>
            <a:pPr marL="742950" lvl="1" indent="-285750">
              <a:buFont typeface="Arial" panose="020B0604020202020204" pitchFamily="34" charset="0"/>
              <a:buChar char="•"/>
            </a:pPr>
            <a:r>
              <a:rPr lang="en-US" dirty="0"/>
              <a:t>How to get embedding for “New York” from “New” + “York”?</a:t>
            </a:r>
          </a:p>
          <a:p>
            <a:pPr marL="742950" lvl="1" indent="-285750">
              <a:buFont typeface="Arial" panose="020B0604020202020204" pitchFamily="34" charset="0"/>
              <a:buChar char="•"/>
            </a:pPr>
            <a:r>
              <a:rPr lang="en-US" dirty="0"/>
              <a:t>Idioms like “kick the bucket” ≠ sum of parts</a:t>
            </a:r>
          </a:p>
        </p:txBody>
      </p:sp>
    </p:spTree>
    <p:extLst>
      <p:ext uri="{BB962C8B-B14F-4D97-AF65-F5344CB8AC3E}">
        <p14:creationId xmlns:p14="http://schemas.microsoft.com/office/powerpoint/2010/main" val="53316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5E592-CC6A-A444-27A3-340CC23FE89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E2FFF00-B2EC-6C9A-3F9A-6C97F8481FB0}"/>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Summary</a:t>
            </a:r>
          </a:p>
        </p:txBody>
      </p:sp>
      <p:sp>
        <p:nvSpPr>
          <p:cNvPr id="3" name="TextBox 2">
            <a:extLst>
              <a:ext uri="{FF2B5EF4-FFF2-40B4-BE49-F238E27FC236}">
                <a16:creationId xmlns:a16="http://schemas.microsoft.com/office/drawing/2014/main" id="{46960150-B066-1152-309B-4B06BD91A081}"/>
              </a:ext>
            </a:extLst>
          </p:cNvPr>
          <p:cNvSpPr txBox="1"/>
          <p:nvPr/>
        </p:nvSpPr>
        <p:spPr>
          <a:xfrm>
            <a:off x="1310054" y="1794418"/>
            <a:ext cx="9328638" cy="2123658"/>
          </a:xfrm>
          <a:prstGeom prst="rect">
            <a:avLst/>
          </a:prstGeom>
          <a:noFill/>
          <a:ln>
            <a:noFill/>
          </a:ln>
        </p:spPr>
        <p:txBody>
          <a:bodyPr wrap="square">
            <a:spAutoFit/>
          </a:bodyPr>
          <a:lstStyle/>
          <a:p>
            <a:pPr lvl="1" indent="-457200">
              <a:buFont typeface="+mj-lt"/>
              <a:buAutoNum type="arabicPeriod"/>
            </a:pPr>
            <a:r>
              <a:rPr lang="en-US" sz="2200" b="1" dirty="0"/>
              <a:t>Language Models:</a:t>
            </a:r>
            <a:r>
              <a:rPr lang="en-US" sz="2200" dirty="0"/>
              <a:t> Assign probabilities to word sequences</a:t>
            </a:r>
          </a:p>
          <a:p>
            <a:pPr lvl="1" indent="-457200">
              <a:buFont typeface="+mj-lt"/>
              <a:buAutoNum type="arabicPeriod"/>
            </a:pPr>
            <a:r>
              <a:rPr lang="en-US" sz="2200" b="1" dirty="0"/>
              <a:t>N-grams:</a:t>
            </a:r>
            <a:r>
              <a:rPr lang="en-US" sz="2200" dirty="0"/>
              <a:t> Use Markov assumption to make estimation tractable</a:t>
            </a:r>
          </a:p>
          <a:p>
            <a:pPr lvl="1" indent="-457200">
              <a:buFont typeface="+mj-lt"/>
              <a:buAutoNum type="arabicPeriod"/>
            </a:pPr>
            <a:r>
              <a:rPr lang="en-US" sz="2200" b="1" dirty="0"/>
              <a:t>Smoothing:</a:t>
            </a:r>
            <a:r>
              <a:rPr lang="en-US" sz="2200" dirty="0"/>
              <a:t> Handle unseen events (critical for larger n)</a:t>
            </a:r>
          </a:p>
          <a:p>
            <a:pPr lvl="1" indent="-457200">
              <a:buFont typeface="+mj-lt"/>
              <a:buAutoNum type="arabicPeriod"/>
            </a:pPr>
            <a:r>
              <a:rPr lang="en-US" sz="2200" b="1" dirty="0"/>
              <a:t>Perplexity:</a:t>
            </a:r>
            <a:r>
              <a:rPr lang="en-US" sz="2200" dirty="0"/>
              <a:t> Intrinsic evaluation metric (lower is better)</a:t>
            </a:r>
          </a:p>
          <a:p>
            <a:pPr lvl="1" indent="-457200">
              <a:buFont typeface="+mj-lt"/>
              <a:buAutoNum type="arabicPeriod"/>
            </a:pPr>
            <a:r>
              <a:rPr lang="en-US" sz="2200" b="1" dirty="0"/>
              <a:t>Word Embeddings:</a:t>
            </a:r>
            <a:r>
              <a:rPr lang="en-US" sz="2200" dirty="0"/>
              <a:t> Dense vectors capture semantic similarity</a:t>
            </a:r>
          </a:p>
          <a:p>
            <a:pPr lvl="1" indent="-457200">
              <a:buFont typeface="+mj-lt"/>
              <a:buAutoNum type="arabicPeriod"/>
            </a:pPr>
            <a:r>
              <a:rPr lang="en-US" sz="2200" b="1" dirty="0"/>
              <a:t>Distributional Semantics:</a:t>
            </a:r>
            <a:r>
              <a:rPr lang="en-US" sz="2200" dirty="0"/>
              <a:t> “You shall know a word by the company it keeps”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485841-F0BC-CA6F-1CCA-4A72EC3C215F}"/>
                  </a:ext>
                </a:extLst>
              </p:cNvPr>
              <p:cNvSpPr txBox="1"/>
              <p:nvPr/>
            </p:nvSpPr>
            <p:spPr>
              <a:xfrm>
                <a:off x="844062" y="4875214"/>
                <a:ext cx="10260623" cy="1107996"/>
              </a:xfrm>
              <a:prstGeom prst="rect">
                <a:avLst/>
              </a:prstGeom>
              <a:noFill/>
              <a:ln>
                <a:noFill/>
              </a:ln>
            </p:spPr>
            <p:txBody>
              <a:bodyPr wrap="square">
                <a:spAutoFit/>
              </a:bodyPr>
              <a:lstStyle/>
              <a:p>
                <a:pPr marL="800100" lvl="1" indent="-342900">
                  <a:buFont typeface="Arial" panose="020B0604020202020204" pitchFamily="34" charset="0"/>
                  <a:buChar char="•"/>
                </a:pPr>
                <a:r>
                  <a:rPr lang="en-US" sz="2200" dirty="0"/>
                  <a:t>Larger </a:t>
                </a:r>
                <a14:m>
                  <m:oMath xmlns:m="http://schemas.openxmlformats.org/officeDocument/2006/math">
                    <m:r>
                      <a:rPr lang="en-US" sz="2200" i="1" dirty="0" smtClean="0">
                        <a:latin typeface="Cambria Math" panose="02040503050406030204" pitchFamily="18" charset="0"/>
                      </a:rPr>
                      <m:t>𝑛</m:t>
                    </m:r>
                  </m:oMath>
                </a14:m>
                <a:r>
                  <a:rPr lang="en-US" sz="2200" dirty="0"/>
                  <a:t> → better modeling, but more sparsity</a:t>
                </a:r>
              </a:p>
              <a:p>
                <a:pPr marL="800100" lvl="1" indent="-342900">
                  <a:buFont typeface="Arial" panose="020B0604020202020204" pitchFamily="34" charset="0"/>
                  <a:buChar char="•"/>
                </a:pPr>
                <a:r>
                  <a:rPr lang="en-US" sz="2200" dirty="0"/>
                  <a:t>Higher dimensions → more expressivity, but harder to train</a:t>
                </a:r>
              </a:p>
              <a:p>
                <a:pPr marL="800100" lvl="1" indent="-342900">
                  <a:buFont typeface="Arial" panose="020B0604020202020204" pitchFamily="34" charset="0"/>
                  <a:buChar char="•"/>
                </a:pPr>
                <a:r>
                  <a:rPr lang="en-US" sz="2200" dirty="0"/>
                  <a:t>Simple methods (</a:t>
                </a:r>
                <a14:m>
                  <m:oMath xmlns:m="http://schemas.openxmlformats.org/officeDocument/2006/math">
                    <m:r>
                      <a:rPr lang="en-US" sz="2200" i="1" dirty="0" smtClean="0">
                        <a:latin typeface="Cambria Math" panose="02040503050406030204" pitchFamily="18" charset="0"/>
                      </a:rPr>
                      <m:t>𝑛</m:t>
                    </m:r>
                  </m:oMath>
                </a14:m>
                <a:r>
                  <a:rPr lang="en-US" sz="2200" dirty="0"/>
                  <a:t>-grams) still useful in many applications</a:t>
                </a:r>
              </a:p>
            </p:txBody>
          </p:sp>
        </mc:Choice>
        <mc:Fallback xmlns="">
          <p:sp>
            <p:nvSpPr>
              <p:cNvPr id="5" name="TextBox 4">
                <a:extLst>
                  <a:ext uri="{FF2B5EF4-FFF2-40B4-BE49-F238E27FC236}">
                    <a16:creationId xmlns:a16="http://schemas.microsoft.com/office/drawing/2014/main" id="{60485841-F0BC-CA6F-1CCA-4A72EC3C215F}"/>
                  </a:ext>
                </a:extLst>
              </p:cNvPr>
              <p:cNvSpPr txBox="1">
                <a:spLocks noRot="1" noChangeAspect="1" noMove="1" noResize="1" noEditPoints="1" noAdjustHandles="1" noChangeArrowheads="1" noChangeShapeType="1" noTextEdit="1"/>
              </p:cNvSpPr>
              <p:nvPr/>
            </p:nvSpPr>
            <p:spPr>
              <a:xfrm>
                <a:off x="844062" y="4875214"/>
                <a:ext cx="10260623" cy="1107996"/>
              </a:xfrm>
              <a:prstGeom prst="rect">
                <a:avLst/>
              </a:prstGeom>
              <a:blipFill>
                <a:blip r:embed="rId2"/>
                <a:stretch>
                  <a:fillRect t="-3867" b="-10497"/>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6A6970AD-A1B9-F19D-5B18-A0A6A4D676E9}"/>
              </a:ext>
            </a:extLst>
          </p:cNvPr>
          <p:cNvSpPr txBox="1"/>
          <p:nvPr/>
        </p:nvSpPr>
        <p:spPr>
          <a:xfrm>
            <a:off x="844062" y="1363531"/>
            <a:ext cx="10260623" cy="430887"/>
          </a:xfrm>
          <a:prstGeom prst="rect">
            <a:avLst/>
          </a:prstGeom>
          <a:noFill/>
          <a:ln>
            <a:noFill/>
          </a:ln>
        </p:spPr>
        <p:txBody>
          <a:bodyPr wrap="square">
            <a:spAutoFit/>
          </a:bodyPr>
          <a:lstStyle/>
          <a:p>
            <a:pPr marL="0" indent="0">
              <a:buNone/>
            </a:pPr>
            <a:r>
              <a:rPr lang="en-US" sz="2200" b="1" dirty="0"/>
              <a:t>Key Concepts</a:t>
            </a:r>
            <a:endParaRPr lang="en-US" sz="2200" dirty="0"/>
          </a:p>
        </p:txBody>
      </p:sp>
      <p:sp>
        <p:nvSpPr>
          <p:cNvPr id="7" name="TextBox 6">
            <a:extLst>
              <a:ext uri="{FF2B5EF4-FFF2-40B4-BE49-F238E27FC236}">
                <a16:creationId xmlns:a16="http://schemas.microsoft.com/office/drawing/2014/main" id="{BE93AE5A-F68D-B086-42BF-0467AED89D2F}"/>
              </a:ext>
            </a:extLst>
          </p:cNvPr>
          <p:cNvSpPr txBox="1"/>
          <p:nvPr/>
        </p:nvSpPr>
        <p:spPr>
          <a:xfrm>
            <a:off x="844062" y="4444327"/>
            <a:ext cx="10260623" cy="430887"/>
          </a:xfrm>
          <a:prstGeom prst="rect">
            <a:avLst/>
          </a:prstGeom>
          <a:noFill/>
          <a:ln>
            <a:noFill/>
          </a:ln>
        </p:spPr>
        <p:txBody>
          <a:bodyPr wrap="square">
            <a:spAutoFit/>
          </a:bodyPr>
          <a:lstStyle/>
          <a:p>
            <a:pPr marL="0" indent="0">
              <a:buNone/>
            </a:pPr>
            <a:r>
              <a:rPr lang="en-US" sz="2200" b="1" dirty="0"/>
              <a:t>Trade-offs</a:t>
            </a:r>
            <a:endParaRPr lang="en-US" sz="2200" dirty="0"/>
          </a:p>
        </p:txBody>
      </p:sp>
    </p:spTree>
    <p:extLst>
      <p:ext uri="{BB962C8B-B14F-4D97-AF65-F5344CB8AC3E}">
        <p14:creationId xmlns:p14="http://schemas.microsoft.com/office/powerpoint/2010/main" val="82602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F87B-5941-0513-4C72-FDED8184D7A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B3A5D9D-D75A-5EE6-B4DD-A56992DF9A0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Naïve Language Model</a:t>
            </a: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388A8614-3841-9645-CF37-87B5911C85A0}"/>
                  </a:ext>
                </a:extLst>
              </p:cNvPr>
              <p:cNvSpPr txBox="1">
                <a:spLocks noChangeArrowheads="1"/>
              </p:cNvSpPr>
              <p:nvPr/>
            </p:nvSpPr>
            <p:spPr>
              <a:xfrm>
                <a:off x="690449" y="938505"/>
                <a:ext cx="11003018" cy="2625763"/>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altLang="en-US" sz="2000" b="1" dirty="0"/>
                  <a:t>Definition.</a:t>
                </a:r>
                <a:r>
                  <a:rPr lang="en-US" altLang="en-US" sz="2000" dirty="0"/>
                  <a:t> A </a:t>
                </a:r>
                <a:r>
                  <a:rPr lang="en-US" altLang="en-US" sz="2000" b="1" dirty="0"/>
                  <a:t>language model</a:t>
                </a:r>
                <a:r>
                  <a:rPr lang="en-US" altLang="en-US" sz="2000" dirty="0"/>
                  <a:t> is a function that assigns probabilities to finite sequences of words for a vocabulary </a:t>
                </a:r>
                <a14:m>
                  <m:oMath xmlns:m="http://schemas.openxmlformats.org/officeDocument/2006/math">
                    <m:r>
                      <a:rPr lang="en-US" altLang="en-US" sz="2000" i="1" dirty="0" smtClean="0">
                        <a:latin typeface="Cambria Math" panose="02040503050406030204" pitchFamily="18" charset="0"/>
                      </a:rPr>
                      <m:t>𝑉</m:t>
                    </m:r>
                  </m:oMath>
                </a14:m>
                <a:r>
                  <a:rPr lang="en-US" altLang="en-US" sz="2000" dirty="0"/>
                  <a:t>. For a sequence </a:t>
                </a:r>
                <a14:m>
                  <m:oMath xmlns:m="http://schemas.openxmlformats.org/officeDocument/2006/math">
                    <m:r>
                      <a:rPr lang="en-US" altLang="en-US" sz="2000" i="1">
                        <a:latin typeface="Cambria Math" panose="02040503050406030204" pitchFamily="18" charset="0"/>
                      </a:rPr>
                      <m:t>𝑊</m:t>
                    </m:r>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𝑛</m:t>
                        </m:r>
                      </m:sub>
                    </m:sSub>
                  </m:oMath>
                </a14:m>
                <a:r>
                  <a:rPr lang="en-US" altLang="en-US" sz="2000" dirty="0"/>
                  <a:t> where each </a:t>
                </a:r>
                <a14:m>
                  <m:oMath xmlns:m="http://schemas.openxmlformats.org/officeDocument/2006/math">
                    <m:sSub>
                      <m:sSubPr>
                        <m:ctrlPr>
                          <a:rPr lang="en-US" altLang="en-US" sz="2000" b="0" i="1" smtClean="0">
                            <a:latin typeface="Cambria Math" panose="02040503050406030204" pitchFamily="18" charset="0"/>
                          </a:rPr>
                        </m:ctrlPr>
                      </m:sSubPr>
                      <m:e>
                        <m:r>
                          <a:rPr lang="en-US" altLang="en-US" sz="2000" b="0" i="1" smtClean="0">
                            <a:latin typeface="Cambria Math" panose="02040503050406030204" pitchFamily="18" charset="0"/>
                          </a:rPr>
                          <m:t>𝑤</m:t>
                        </m:r>
                      </m:e>
                      <m:sub>
                        <m:r>
                          <a:rPr lang="en-US" altLang="en-US" sz="2000" b="0" i="1" smtClean="0">
                            <a:latin typeface="Cambria Math" panose="02040503050406030204" pitchFamily="18" charset="0"/>
                          </a:rPr>
                          <m:t>𝑖</m:t>
                        </m:r>
                      </m:sub>
                    </m:sSub>
                    <m:r>
                      <a:rPr lang="en-US" altLang="en-US" sz="2000" b="0" i="1" smtClean="0">
                        <a:latin typeface="Cambria Math" panose="02040503050406030204" pitchFamily="18" charset="0"/>
                      </a:rPr>
                      <m:t>∈</m:t>
                    </m:r>
                    <m:r>
                      <a:rPr lang="en-US" altLang="en-US" sz="2000" b="0" i="1" smtClean="0">
                        <a:latin typeface="Cambria Math" panose="02040503050406030204" pitchFamily="18" charset="0"/>
                      </a:rPr>
                      <m:t>𝑉</m:t>
                    </m:r>
                  </m:oMath>
                </a14:m>
                <a:r>
                  <a:rPr lang="en-US" altLang="en-US" sz="2000" dirty="0"/>
                  <a:t>:</a:t>
                </a:r>
              </a:p>
              <a:p>
                <a:pPr marL="0" indent="0" algn="ctr">
                  <a:spcBef>
                    <a:spcPts val="1800"/>
                  </a:spcBef>
                  <a:buNone/>
                </a:pPr>
                <a14:m>
                  <m:oMath xmlns:m="http://schemas.openxmlformats.org/officeDocument/2006/math">
                    <m:r>
                      <a:rPr lang="en-US" altLang="en-US" sz="2000" i="1">
                        <a:latin typeface="Cambria Math" panose="02040503050406030204" pitchFamily="18" charset="0"/>
                      </a:rPr>
                      <m:t>𝑃</m:t>
                    </m:r>
                    <m:d>
                      <m:dPr>
                        <m:ctrlPr>
                          <a:rPr lang="en-US" altLang="en-US" sz="2000" i="1">
                            <a:latin typeface="Cambria Math" panose="02040503050406030204" pitchFamily="18" charset="0"/>
                          </a:rPr>
                        </m:ctrlPr>
                      </m:dPr>
                      <m:e>
                        <m:r>
                          <a:rPr lang="en-US" altLang="en-US" sz="2000" i="1">
                            <a:latin typeface="Cambria Math" panose="02040503050406030204" pitchFamily="18" charset="0"/>
                          </a:rPr>
                          <m:t>𝑊</m:t>
                        </m:r>
                      </m:e>
                    </m:d>
                    <m:r>
                      <a:rPr lang="en-US" altLang="en-US" sz="2000" i="1">
                        <a:latin typeface="Cambria Math" panose="02040503050406030204" pitchFamily="18" charset="0"/>
                      </a:rPr>
                      <m:t>=</m:t>
                    </m:r>
                    <m:r>
                      <a:rPr lang="en-US" altLang="en-US" sz="2000" i="1">
                        <a:latin typeface="Cambria Math" panose="02040503050406030204" pitchFamily="18" charset="0"/>
                      </a:rPr>
                      <m:t>𝑃</m:t>
                    </m:r>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𝑛</m:t>
                            </m:r>
                          </m:sub>
                        </m:sSub>
                      </m:e>
                    </m:d>
                    <m:r>
                      <a:rPr lang="en-US" altLang="en-US" sz="2000" b="0" i="1" smtClean="0">
                        <a:latin typeface="Cambria Math" panose="02040503050406030204" pitchFamily="18" charset="0"/>
                      </a:rPr>
                      <m:t>∈</m:t>
                    </m:r>
                    <m:d>
                      <m:dPr>
                        <m:begChr m:val="["/>
                        <m:endChr m:val="]"/>
                        <m:ctrlPr>
                          <a:rPr lang="en-US" altLang="en-US" sz="2000" b="0" i="1" smtClean="0">
                            <a:latin typeface="Cambria Math" panose="02040503050406030204" pitchFamily="18" charset="0"/>
                          </a:rPr>
                        </m:ctrlPr>
                      </m:dPr>
                      <m:e>
                        <m:r>
                          <a:rPr lang="en-US" altLang="en-US" sz="2000" b="0" i="1" smtClean="0">
                            <a:latin typeface="Cambria Math" panose="02040503050406030204" pitchFamily="18" charset="0"/>
                          </a:rPr>
                          <m:t>0,1</m:t>
                        </m:r>
                      </m:e>
                    </m:d>
                  </m:oMath>
                </a14:m>
                <a:r>
                  <a:rPr lang="en-US" altLang="en-US" sz="2000" b="0" dirty="0"/>
                  <a:t>.</a:t>
                </a:r>
              </a:p>
              <a:p>
                <a:pPr marL="0" indent="0">
                  <a:spcBef>
                    <a:spcPts val="1800"/>
                  </a:spcBef>
                  <a:spcAft>
                    <a:spcPts val="1200"/>
                  </a:spcAft>
                  <a:buNone/>
                </a:pPr>
                <a:r>
                  <a:rPr lang="en-US" altLang="en-US" sz="2000" dirty="0"/>
                  <a:t>The probabilities of all finite sequences must sum consistently with probability theory as follows:</a:t>
                </a:r>
              </a:p>
              <a:p>
                <a:pPr marL="0" indent="0">
                  <a:spcBef>
                    <a:spcPts val="1800"/>
                  </a:spcBef>
                  <a:buNone/>
                </a:pPr>
                <a14:m>
                  <m:oMathPara xmlns:m="http://schemas.openxmlformats.org/officeDocument/2006/math">
                    <m:oMathParaPr>
                      <m:jc m:val="centerGroup"/>
                    </m:oMathParaPr>
                    <m:oMath xmlns:m="http://schemas.openxmlformats.org/officeDocument/2006/math">
                      <m:nary>
                        <m:naryPr>
                          <m:chr m:val="∑"/>
                          <m:limLoc m:val="subSup"/>
                          <m:ctrlPr>
                            <a:rPr lang="en-US" altLang="en-US" sz="2000" b="0" i="1" smtClean="0">
                              <a:latin typeface="Cambria Math" panose="02040503050406030204" pitchFamily="18" charset="0"/>
                            </a:rPr>
                          </m:ctrlPr>
                        </m:naryPr>
                        <m:sub>
                          <m:r>
                            <m:rPr>
                              <m:brk m:alnAt="25"/>
                            </m:rPr>
                            <a:rPr lang="en-US" altLang="en-US" sz="2000" b="0" i="1" smtClean="0">
                              <a:latin typeface="Cambria Math" panose="02040503050406030204" pitchFamily="18" charset="0"/>
                            </a:rPr>
                            <m:t>𝑛</m:t>
                          </m:r>
                          <m:r>
                            <a:rPr lang="en-US" altLang="en-US" sz="2000" b="0" i="1" smtClean="0">
                              <a:latin typeface="Cambria Math" panose="02040503050406030204" pitchFamily="18" charset="0"/>
                            </a:rPr>
                            <m:t>=0</m:t>
                          </m:r>
                        </m:sub>
                        <m:sup>
                          <m:r>
                            <a:rPr lang="en-US" altLang="en-US" sz="2000" b="0" i="1" smtClean="0">
                              <a:latin typeface="Cambria Math" panose="02040503050406030204" pitchFamily="18" charset="0"/>
                            </a:rPr>
                            <m:t>∞</m:t>
                          </m:r>
                        </m:sup>
                        <m:e>
                          <m:nary>
                            <m:naryPr>
                              <m:chr m:val="∑"/>
                              <m:supHide m:val="on"/>
                              <m:ctrlPr>
                                <a:rPr lang="en-US" altLang="en-US" sz="2000" i="1">
                                  <a:latin typeface="Cambria Math" panose="02040503050406030204" pitchFamily="18" charset="0"/>
                                </a:rPr>
                              </m:ctrlPr>
                            </m:naryPr>
                            <m:sub>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𝑛</m:t>
                                  </m:r>
                                </m:sub>
                              </m:sSub>
                              <m:r>
                                <a:rPr lang="en-US" altLang="en-US" sz="2000" i="1">
                                  <a:latin typeface="Cambria Math" panose="02040503050406030204" pitchFamily="18" charset="0"/>
                                </a:rPr>
                                <m:t>∈</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𝑉</m:t>
                                  </m:r>
                                </m:e>
                                <m:sup>
                                  <m:r>
                                    <a:rPr lang="en-US" altLang="en-US" sz="2000" i="1">
                                      <a:latin typeface="Cambria Math" panose="02040503050406030204" pitchFamily="18" charset="0"/>
                                    </a:rPr>
                                    <m:t>∗</m:t>
                                  </m:r>
                                </m:sup>
                              </m:sSup>
                            </m:sub>
                            <m:sup/>
                            <m:e>
                              <m:r>
                                <a:rPr lang="en-US" altLang="en-US" sz="2000" i="1">
                                  <a:latin typeface="Cambria Math" panose="02040503050406030204" pitchFamily="18" charset="0"/>
                                </a:rPr>
                                <m:t>𝑃</m:t>
                              </m:r>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𝑛</m:t>
                                      </m:r>
                                    </m:sub>
                                  </m:sSub>
                                </m:e>
                              </m:d>
                            </m:e>
                          </m:nary>
                        </m:e>
                      </m:nary>
                      <m:r>
                        <a:rPr lang="en-US" altLang="en-US" sz="2000" b="0" i="1" smtClean="0">
                          <a:latin typeface="Cambria Math" panose="02040503050406030204" pitchFamily="18" charset="0"/>
                        </a:rPr>
                        <m:t>=1</m:t>
                      </m:r>
                    </m:oMath>
                  </m:oMathPara>
                </a14:m>
                <a:endParaRPr lang="en-US" altLang="en-US" sz="2000" dirty="0"/>
              </a:p>
            </p:txBody>
          </p:sp>
        </mc:Choice>
        <mc:Fallback xmlns="">
          <p:sp>
            <p:nvSpPr>
              <p:cNvPr id="6" name="Rectangle 3">
                <a:extLst>
                  <a:ext uri="{FF2B5EF4-FFF2-40B4-BE49-F238E27FC236}">
                    <a16:creationId xmlns:a16="http://schemas.microsoft.com/office/drawing/2014/main" id="{388A8614-3841-9645-CF37-87B5911C85A0}"/>
                  </a:ext>
                </a:extLst>
              </p:cNvPr>
              <p:cNvSpPr txBox="1">
                <a:spLocks noRot="1" noChangeAspect="1" noMove="1" noResize="1" noEditPoints="1" noAdjustHandles="1" noChangeArrowheads="1" noChangeShapeType="1" noTextEdit="1"/>
              </p:cNvSpPr>
              <p:nvPr/>
            </p:nvSpPr>
            <p:spPr>
              <a:xfrm>
                <a:off x="690449" y="938505"/>
                <a:ext cx="11003018" cy="2625763"/>
              </a:xfrm>
              <a:prstGeom prst="rect">
                <a:avLst/>
              </a:prstGeom>
              <a:blipFill>
                <a:blip r:embed="rId2"/>
                <a:stretch>
                  <a:fillRect l="-442" t="-2069"/>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3039439D-1C01-42E4-BC57-88470F15B3FA}"/>
                  </a:ext>
                </a:extLst>
              </p:cNvPr>
              <p:cNvSpPr txBox="1">
                <a:spLocks noChangeArrowheads="1"/>
              </p:cNvSpPr>
              <p:nvPr/>
            </p:nvSpPr>
            <p:spPr>
              <a:xfrm>
                <a:off x="1131024" y="5540255"/>
                <a:ext cx="5095209" cy="677665"/>
              </a:xfrm>
              <a:prstGeom prst="rect">
                <a:avLst/>
              </a:prstGeom>
              <a:ln w="25400">
                <a:no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400"/>
                  </a:spcBef>
                  <a:buNone/>
                </a:pPr>
                <a:r>
                  <a:rPr lang="en-US" sz="2000" dirty="0"/>
                  <a:t>Observe many sequences may have </a:t>
                </a:r>
                <a14:m>
                  <m:oMath xmlns:m="http://schemas.openxmlformats.org/officeDocument/2006/math">
                    <m:r>
                      <a:rPr lang="en-US" sz="2000" i="1">
                        <a:latin typeface="Cambria Math" panose="02040503050406030204" pitchFamily="18" charset="0"/>
                      </a:rPr>
                      <m:t>𝑃</m:t>
                    </m:r>
                    <m:d>
                      <m:dPr>
                        <m:ctrlPr>
                          <a:rPr lang="ar-AE" sz="2000" i="1">
                            <a:latin typeface="Cambria Math" panose="02040503050406030204" pitchFamily="18" charset="0"/>
                          </a:rPr>
                        </m:ctrlPr>
                      </m:dPr>
                      <m:e>
                        <m:r>
                          <a:rPr lang="ar-AE" sz="2000" i="1">
                            <a:latin typeface="Cambria Math" panose="02040503050406030204" pitchFamily="18" charset="0"/>
                          </a:rPr>
                          <m:t>𝑊</m:t>
                        </m:r>
                      </m:e>
                    </m:d>
                    <m:r>
                      <a:rPr lang="ar-AE" sz="2000">
                        <a:latin typeface="Cambria Math" panose="02040503050406030204" pitchFamily="18" charset="0"/>
                      </a:rPr>
                      <m:t>=</m:t>
                    </m:r>
                    <m:r>
                      <a:rPr lang="ar-AE" sz="2000">
                        <a:latin typeface="Cambria Math" panose="02040503050406030204" pitchFamily="18" charset="0"/>
                      </a:rPr>
                      <m:t>0</m:t>
                    </m:r>
                  </m:oMath>
                </a14:m>
                <a:r>
                  <a:rPr lang="en-US" sz="2000" dirty="0"/>
                  <a:t>, creating practical challenges for NLP systems.</a:t>
                </a:r>
                <a:endParaRPr lang="en-US" altLang="en-US" sz="2000" dirty="0"/>
              </a:p>
            </p:txBody>
          </p:sp>
        </mc:Choice>
        <mc:Fallback xmlns="">
          <p:sp>
            <p:nvSpPr>
              <p:cNvPr id="7" name="Rectangle 3">
                <a:extLst>
                  <a:ext uri="{FF2B5EF4-FFF2-40B4-BE49-F238E27FC236}">
                    <a16:creationId xmlns:a16="http://schemas.microsoft.com/office/drawing/2014/main" id="{3039439D-1C01-42E4-BC57-88470F15B3FA}"/>
                  </a:ext>
                </a:extLst>
              </p:cNvPr>
              <p:cNvSpPr txBox="1">
                <a:spLocks noRot="1" noChangeAspect="1" noMove="1" noResize="1" noEditPoints="1" noAdjustHandles="1" noChangeArrowheads="1" noChangeShapeType="1" noTextEdit="1"/>
              </p:cNvSpPr>
              <p:nvPr/>
            </p:nvSpPr>
            <p:spPr>
              <a:xfrm>
                <a:off x="1131024" y="5540255"/>
                <a:ext cx="5095209" cy="677665"/>
              </a:xfrm>
              <a:prstGeom prst="rect">
                <a:avLst/>
              </a:prstGeom>
              <a:blipFill>
                <a:blip r:embed="rId3"/>
                <a:stretch>
                  <a:fillRect l="-1317" t="-9910" r="-1916" b="-10811"/>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C92D79-EFBC-304F-DC02-12441758C2DC}"/>
                  </a:ext>
                </a:extLst>
              </p:cNvPr>
              <p:cNvSpPr txBox="1"/>
              <p:nvPr/>
            </p:nvSpPr>
            <p:spPr>
              <a:xfrm>
                <a:off x="6573044" y="5510034"/>
                <a:ext cx="4765516" cy="707886"/>
              </a:xfrm>
              <a:prstGeom prst="rect">
                <a:avLst/>
              </a:prstGeom>
              <a:noFill/>
              <a:ln>
                <a:solidFill>
                  <a:schemeClr val="bg2"/>
                </a:solidFill>
              </a:ln>
            </p:spPr>
            <p:txBody>
              <a:bodyPr wrap="square">
                <a:spAutoFit/>
              </a:bodyPr>
              <a:lstStyle/>
              <a:p>
                <a:r>
                  <a:rPr lang="en-US" sz="2000" dirty="0"/>
                  <a:t>High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𝑊</m:t>
                    </m:r>
                    <m:r>
                      <a:rPr lang="en-US" sz="2000" i="1" dirty="0" smtClean="0">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rPr>
                      <m:t>𝑊</m:t>
                    </m:r>
                  </m:oMath>
                </a14:m>
                <a:r>
                  <a:rPr lang="en-US" sz="2000" dirty="0"/>
                  <a:t> is a fluent, likely sentence</a:t>
                </a:r>
              </a:p>
              <a:p>
                <a:r>
                  <a:rPr lang="en-US" sz="2000" dirty="0"/>
                  <a:t>Low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𝑊</m:t>
                    </m:r>
                    <m:r>
                      <a:rPr lang="en-US" sz="2000" i="1" dirty="0" smtClean="0">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rPr>
                      <m:t>𝑊</m:t>
                    </m:r>
                  </m:oMath>
                </a14:m>
                <a:r>
                  <a:rPr lang="en-US" sz="2000" dirty="0"/>
                  <a:t> is unusual or ungrammatical</a:t>
                </a:r>
              </a:p>
            </p:txBody>
          </p:sp>
        </mc:Choice>
        <mc:Fallback xmlns="">
          <p:sp>
            <p:nvSpPr>
              <p:cNvPr id="10" name="TextBox 9">
                <a:extLst>
                  <a:ext uri="{FF2B5EF4-FFF2-40B4-BE49-F238E27FC236}">
                    <a16:creationId xmlns:a16="http://schemas.microsoft.com/office/drawing/2014/main" id="{1AC92D79-EFBC-304F-DC02-12441758C2DC}"/>
                  </a:ext>
                </a:extLst>
              </p:cNvPr>
              <p:cNvSpPr txBox="1">
                <a:spLocks noRot="1" noChangeAspect="1" noMove="1" noResize="1" noEditPoints="1" noAdjustHandles="1" noChangeArrowheads="1" noChangeShapeType="1" noTextEdit="1"/>
              </p:cNvSpPr>
              <p:nvPr/>
            </p:nvSpPr>
            <p:spPr>
              <a:xfrm>
                <a:off x="6573044" y="5510034"/>
                <a:ext cx="4765516" cy="707886"/>
              </a:xfrm>
              <a:prstGeom prst="rect">
                <a:avLst/>
              </a:prstGeom>
              <a:blipFill>
                <a:blip r:embed="rId4"/>
                <a:stretch>
                  <a:fillRect l="-1148" t="-4237" b="-13559"/>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188B91-2210-5CB9-F36C-742C57FD5DCB}"/>
                  </a:ext>
                </a:extLst>
              </p:cNvPr>
              <p:cNvSpPr txBox="1"/>
              <p:nvPr/>
            </p:nvSpPr>
            <p:spPr>
              <a:xfrm>
                <a:off x="2710441" y="3984526"/>
                <a:ext cx="4022867" cy="1015663"/>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m:rPr>
                          <m:sty m:val="p"/>
                        </m:rPr>
                        <a:rPr lang="en-US" sz="2000" i="1" dirty="0" smtClean="0">
                          <a:latin typeface="Cambria Math" panose="02040503050406030204" pitchFamily="18" charset="0"/>
                        </a:rPr>
                        <m:t>I</m:t>
                      </m:r>
                      <m:r>
                        <a:rPr lang="en-US" sz="2000" i="1" dirty="0" smtClean="0">
                          <a:latin typeface="Cambria Math" panose="02040503050406030204" pitchFamily="18" charset="0"/>
                        </a:rPr>
                        <m:t>", "</m:t>
                      </m:r>
                      <m:r>
                        <m:rPr>
                          <m:sty m:val="p"/>
                        </m:rPr>
                        <a:rPr lang="en-US" sz="2000" i="1" dirty="0" smtClean="0">
                          <a:latin typeface="Cambria Math" panose="02040503050406030204" pitchFamily="18" charset="0"/>
                        </a:rPr>
                        <m:t>love</m:t>
                      </m:r>
                      <m:r>
                        <a:rPr lang="en-US" sz="2000" i="1" dirty="0" smtClean="0">
                          <a:latin typeface="Cambria Math" panose="02040503050406030204" pitchFamily="18" charset="0"/>
                        </a:rPr>
                        <m:t>", "</m:t>
                      </m:r>
                      <m:r>
                        <m:rPr>
                          <m:sty m:val="p"/>
                        </m:rPr>
                        <a:rPr lang="en-US" sz="2000" i="1" dirty="0" smtClean="0">
                          <a:latin typeface="Cambria Math" panose="02040503050406030204" pitchFamily="18" charset="0"/>
                        </a:rPr>
                        <m:t>dogs</m:t>
                      </m:r>
                      <m:r>
                        <a:rPr lang="en-US" sz="2000" i="1" dirty="0" smtClean="0">
                          <a:latin typeface="Cambria Math" panose="02040503050406030204" pitchFamily="18" charset="0"/>
                        </a:rPr>
                        <m:t>") = </m:t>
                      </m:r>
                      <m:r>
                        <a:rPr lang="en-US" sz="2000" i="1" dirty="0" smtClean="0">
                          <a:latin typeface="Cambria Math" panose="02040503050406030204" pitchFamily="18" charset="0"/>
                        </a:rPr>
                        <m:t>0</m:t>
                      </m:r>
                      <m:r>
                        <a:rPr lang="en-US" sz="2000" i="1" dirty="0" smtClean="0">
                          <a:latin typeface="Cambria Math" panose="02040503050406030204" pitchFamily="18" charset="0"/>
                        </a:rPr>
                        <m:t>.</m:t>
                      </m:r>
                      <m:r>
                        <a:rPr lang="en-US" sz="2000" i="1" dirty="0" smtClean="0">
                          <a:latin typeface="Cambria Math" panose="02040503050406030204" pitchFamily="18" charset="0"/>
                        </a:rPr>
                        <m:t>00015</m:t>
                      </m:r>
                    </m:oMath>
                  </m:oMathPara>
                </a14:m>
                <a:endParaRPr lang="en-US" sz="2000"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𝑃</m:t>
                      </m:r>
                      <m:r>
                        <a:rPr lang="en-US" sz="2000" i="1" dirty="0">
                          <a:latin typeface="Cambria Math" panose="02040503050406030204" pitchFamily="18" charset="0"/>
                        </a:rPr>
                        <m:t>("</m:t>
                      </m:r>
                      <m:r>
                        <m:rPr>
                          <m:sty m:val="p"/>
                        </m:rPr>
                        <a:rPr lang="en-US" sz="2000" i="1" dirty="0">
                          <a:latin typeface="Cambria Math" panose="02040503050406030204" pitchFamily="18" charset="0"/>
                        </a:rPr>
                        <m:t>dogs</m:t>
                      </m:r>
                      <m:r>
                        <a:rPr lang="en-US" sz="2000" i="1" dirty="0">
                          <a:latin typeface="Cambria Math" panose="02040503050406030204" pitchFamily="18" charset="0"/>
                        </a:rPr>
                        <m:t>", "</m:t>
                      </m:r>
                      <m:r>
                        <m:rPr>
                          <m:sty m:val="p"/>
                        </m:rPr>
                        <a:rPr lang="en-US" sz="2000" i="1" dirty="0">
                          <a:latin typeface="Cambria Math" panose="02040503050406030204" pitchFamily="18" charset="0"/>
                        </a:rPr>
                        <m:t>love</m:t>
                      </m:r>
                      <m:r>
                        <a:rPr lang="en-US" sz="2000" i="1" dirty="0">
                          <a:latin typeface="Cambria Math" panose="02040503050406030204" pitchFamily="18" charset="0"/>
                        </a:rPr>
                        <m:t>", "</m:t>
                      </m:r>
                      <m:r>
                        <m:rPr>
                          <m:sty m:val="p"/>
                        </m:rPr>
                        <a:rPr lang="en-US" sz="2000" i="1" dirty="0">
                          <a:latin typeface="Cambria Math" panose="02040503050406030204" pitchFamily="18" charset="0"/>
                        </a:rPr>
                        <m:t>I</m:t>
                      </m:r>
                      <m:r>
                        <a:rPr lang="en-US" sz="2000" i="1" dirty="0">
                          <a:latin typeface="Cambria Math" panose="02040503050406030204" pitchFamily="18" charset="0"/>
                        </a:rPr>
                        <m:t>") = </m:t>
                      </m:r>
                      <m:r>
                        <a:rPr lang="en-US" sz="2000" i="1" dirty="0" smtClean="0">
                          <a:latin typeface="Cambria Math" panose="02040503050406030204" pitchFamily="18" charset="0"/>
                        </a:rPr>
                        <m:t>0</m:t>
                      </m:r>
                      <m:r>
                        <a:rPr lang="en-US" sz="2000" i="1" dirty="0" smtClean="0">
                          <a:latin typeface="Cambria Math" panose="02040503050406030204" pitchFamily="18" charset="0"/>
                        </a:rPr>
                        <m:t>.</m:t>
                      </m:r>
                      <m:r>
                        <a:rPr lang="en-US" sz="2000" i="1" dirty="0" smtClean="0">
                          <a:latin typeface="Cambria Math" panose="02040503050406030204" pitchFamily="18" charset="0"/>
                        </a:rPr>
                        <m:t>000001</m:t>
                      </m:r>
                    </m:oMath>
                  </m:oMathPara>
                </a14:m>
                <a:endParaRPr lang="en-US" sz="2000"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𝑃</m:t>
                      </m:r>
                      <m:r>
                        <a:rPr lang="en-US" sz="2000" i="1" dirty="0">
                          <a:latin typeface="Cambria Math" panose="02040503050406030204" pitchFamily="18" charset="0"/>
                        </a:rPr>
                        <m:t>("</m:t>
                      </m:r>
                      <m:r>
                        <m:rPr>
                          <m:sty m:val="p"/>
                        </m:rPr>
                        <a:rPr lang="en-US" sz="2000" i="1" dirty="0">
                          <a:latin typeface="Cambria Math" panose="02040503050406030204" pitchFamily="18" charset="0"/>
                        </a:rPr>
                        <m:t>the</m:t>
                      </m:r>
                      <m:r>
                        <a:rPr lang="en-US" sz="2000" i="1" dirty="0">
                          <a:latin typeface="Cambria Math" panose="02040503050406030204" pitchFamily="18" charset="0"/>
                        </a:rPr>
                        <m:t>", "</m:t>
                      </m:r>
                      <m:r>
                        <m:rPr>
                          <m:sty m:val="p"/>
                        </m:rPr>
                        <a:rPr lang="en-US" sz="2000" i="1" dirty="0">
                          <a:latin typeface="Cambria Math" panose="02040503050406030204" pitchFamily="18" charset="0"/>
                        </a:rPr>
                        <m:t>the</m:t>
                      </m:r>
                      <m:r>
                        <a:rPr lang="en-US" sz="2000" i="1" dirty="0">
                          <a:latin typeface="Cambria Math" panose="02040503050406030204" pitchFamily="18" charset="0"/>
                        </a:rPr>
                        <m:t>", "</m:t>
                      </m:r>
                      <m:r>
                        <m:rPr>
                          <m:sty m:val="p"/>
                        </m:rPr>
                        <a:rPr lang="en-US" sz="2000" i="1" dirty="0">
                          <a:latin typeface="Cambria Math" panose="02040503050406030204" pitchFamily="18" charset="0"/>
                        </a:rPr>
                        <m:t>the</m:t>
                      </m:r>
                      <m:r>
                        <a:rPr lang="en-US" sz="2000" i="1" dirty="0">
                          <a:latin typeface="Cambria Math" panose="02040503050406030204" pitchFamily="18" charset="0"/>
                        </a:rPr>
                        <m:t>") = </m:t>
                      </m:r>
                      <m:r>
                        <a:rPr lang="en-US" sz="2000" i="1" dirty="0" smtClean="0">
                          <a:latin typeface="Cambria Math" panose="02040503050406030204" pitchFamily="18" charset="0"/>
                        </a:rPr>
                        <m:t>0</m:t>
                      </m:r>
                      <m:r>
                        <a:rPr lang="en-US" sz="2000" i="1" dirty="0" smtClean="0">
                          <a:latin typeface="Cambria Math" panose="02040503050406030204" pitchFamily="18" charset="0"/>
                        </a:rPr>
                        <m:t>.</m:t>
                      </m:r>
                      <m:r>
                        <a:rPr lang="en-US" sz="2000" i="1" dirty="0" smtClean="0">
                          <a:latin typeface="Cambria Math" panose="02040503050406030204" pitchFamily="18" charset="0"/>
                        </a:rPr>
                        <m:t>0</m:t>
                      </m:r>
                    </m:oMath>
                  </m:oMathPara>
                </a14:m>
                <a:endParaRPr lang="en-US" sz="2000" dirty="0"/>
              </a:p>
            </p:txBody>
          </p:sp>
        </mc:Choice>
        <mc:Fallback xmlns="">
          <p:sp>
            <p:nvSpPr>
              <p:cNvPr id="14" name="TextBox 13">
                <a:extLst>
                  <a:ext uri="{FF2B5EF4-FFF2-40B4-BE49-F238E27FC236}">
                    <a16:creationId xmlns:a16="http://schemas.microsoft.com/office/drawing/2014/main" id="{31188B91-2210-5CB9-F36C-742C57FD5DCB}"/>
                  </a:ext>
                </a:extLst>
              </p:cNvPr>
              <p:cNvSpPr txBox="1">
                <a:spLocks noRot="1" noChangeAspect="1" noMove="1" noResize="1" noEditPoints="1" noAdjustHandles="1" noChangeArrowheads="1" noChangeShapeType="1" noTextEdit="1"/>
              </p:cNvSpPr>
              <p:nvPr/>
            </p:nvSpPr>
            <p:spPr>
              <a:xfrm>
                <a:off x="2710441" y="3984526"/>
                <a:ext cx="4022867" cy="1015663"/>
              </a:xfrm>
              <a:prstGeom prst="rect">
                <a:avLst/>
              </a:prstGeom>
              <a:blipFill>
                <a:blip r:embed="rId5"/>
                <a:stretch>
                  <a:fillRect b="-5422"/>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2A3DA0D-8BD1-B826-08AD-CD46F91AB3D2}"/>
              </a:ext>
            </a:extLst>
          </p:cNvPr>
          <p:cNvSpPr txBox="1"/>
          <p:nvPr/>
        </p:nvSpPr>
        <p:spPr>
          <a:xfrm>
            <a:off x="1131024" y="4276915"/>
            <a:ext cx="1304605" cy="430887"/>
          </a:xfrm>
          <a:prstGeom prst="rect">
            <a:avLst/>
          </a:prstGeom>
          <a:noFill/>
          <a:ln>
            <a:noFill/>
          </a:ln>
        </p:spPr>
        <p:txBody>
          <a:bodyPr wrap="square">
            <a:spAutoFit/>
          </a:bodyPr>
          <a:lstStyle/>
          <a:p>
            <a:r>
              <a:rPr lang="en-US" sz="2200" b="1" dirty="0">
                <a:solidFill>
                  <a:srgbClr val="1306BA"/>
                </a:solidFill>
              </a:rPr>
              <a:t>Examples</a:t>
            </a:r>
          </a:p>
        </p:txBody>
      </p:sp>
      <p:sp>
        <p:nvSpPr>
          <p:cNvPr id="16" name="TextBox 15">
            <a:extLst>
              <a:ext uri="{FF2B5EF4-FFF2-40B4-BE49-F238E27FC236}">
                <a16:creationId xmlns:a16="http://schemas.microsoft.com/office/drawing/2014/main" id="{5778BD18-F065-2888-8087-61831FFA88FF}"/>
              </a:ext>
            </a:extLst>
          </p:cNvPr>
          <p:cNvSpPr txBox="1"/>
          <p:nvPr/>
        </p:nvSpPr>
        <p:spPr>
          <a:xfrm>
            <a:off x="6891251" y="4276915"/>
            <a:ext cx="4622628" cy="400110"/>
          </a:xfrm>
          <a:prstGeom prst="rect">
            <a:avLst/>
          </a:prstGeom>
          <a:noFill/>
          <a:ln>
            <a:solidFill>
              <a:schemeClr val="bg2"/>
            </a:solidFill>
          </a:ln>
        </p:spPr>
        <p:txBody>
          <a:bodyPr wrap="square">
            <a:spAutoFit/>
          </a:bodyPr>
          <a:lstStyle/>
          <a:p>
            <a:r>
              <a:rPr lang="en-US" sz="2000" dirty="0"/>
              <a:t>(different sequence, different probability)</a:t>
            </a:r>
          </a:p>
        </p:txBody>
      </p:sp>
      <p:sp>
        <p:nvSpPr>
          <p:cNvPr id="17" name="TextBox 16">
            <a:extLst>
              <a:ext uri="{FF2B5EF4-FFF2-40B4-BE49-F238E27FC236}">
                <a16:creationId xmlns:a16="http://schemas.microsoft.com/office/drawing/2014/main" id="{5127CB8F-ED81-CFD1-F358-B941385BAE85}"/>
              </a:ext>
            </a:extLst>
          </p:cNvPr>
          <p:cNvSpPr txBox="1"/>
          <p:nvPr/>
        </p:nvSpPr>
        <p:spPr>
          <a:xfrm>
            <a:off x="6891251" y="4588429"/>
            <a:ext cx="3724102" cy="400110"/>
          </a:xfrm>
          <a:prstGeom prst="rect">
            <a:avLst/>
          </a:prstGeom>
          <a:noFill/>
          <a:ln>
            <a:solidFill>
              <a:schemeClr val="bg2"/>
            </a:solidFill>
          </a:ln>
        </p:spPr>
        <p:txBody>
          <a:bodyPr wrap="square">
            <a:spAutoFit/>
          </a:bodyPr>
          <a:lstStyle/>
          <a:p>
            <a:r>
              <a:rPr lang="en-US" sz="2000" dirty="0"/>
              <a:t>(ungrammatical, zero probability)</a:t>
            </a:r>
          </a:p>
        </p:txBody>
      </p:sp>
    </p:spTree>
    <p:extLst>
      <p:ext uri="{BB962C8B-B14F-4D97-AF65-F5344CB8AC3E}">
        <p14:creationId xmlns:p14="http://schemas.microsoft.com/office/powerpoint/2010/main" val="32536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p:bldP spid="15"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F1E25-B3EC-28D3-4C5F-A6E3FFA5E2C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20D2D1A-911B-D7E8-C76C-040ACBE67AC9}"/>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Reconsidering the Language Model Definition</a:t>
            </a:r>
          </a:p>
        </p:txBody>
      </p:sp>
      <p:sp>
        <p:nvSpPr>
          <p:cNvPr id="3" name="TextBox 2">
            <a:extLst>
              <a:ext uri="{FF2B5EF4-FFF2-40B4-BE49-F238E27FC236}">
                <a16:creationId xmlns:a16="http://schemas.microsoft.com/office/drawing/2014/main" id="{C775FB88-FADB-3060-405D-6F2530832AFF}"/>
              </a:ext>
            </a:extLst>
          </p:cNvPr>
          <p:cNvSpPr txBox="1"/>
          <p:nvPr/>
        </p:nvSpPr>
        <p:spPr>
          <a:xfrm>
            <a:off x="690449" y="1075327"/>
            <a:ext cx="7422773" cy="769441"/>
          </a:xfrm>
          <a:prstGeom prst="rect">
            <a:avLst/>
          </a:prstGeom>
          <a:noFill/>
          <a:ln>
            <a:noFill/>
          </a:ln>
        </p:spPr>
        <p:txBody>
          <a:bodyPr wrap="square">
            <a:spAutoFit/>
          </a:bodyPr>
          <a:lstStyle/>
          <a:p>
            <a:r>
              <a:rPr lang="en-US" sz="2200" dirty="0"/>
              <a:t>Our original definition for a language model used a joint probability computation: </a:t>
            </a:r>
          </a:p>
        </p:txBody>
      </p:sp>
      <p:sp>
        <p:nvSpPr>
          <p:cNvPr id="7" name="TextBox 6">
            <a:extLst>
              <a:ext uri="{FF2B5EF4-FFF2-40B4-BE49-F238E27FC236}">
                <a16:creationId xmlns:a16="http://schemas.microsoft.com/office/drawing/2014/main" id="{8A45A285-FBCE-AFD1-6A60-F0386169B6C4}"/>
              </a:ext>
            </a:extLst>
          </p:cNvPr>
          <p:cNvSpPr txBox="1"/>
          <p:nvPr/>
        </p:nvSpPr>
        <p:spPr>
          <a:xfrm>
            <a:off x="690449" y="2927229"/>
            <a:ext cx="3640482" cy="400110"/>
          </a:xfrm>
          <a:prstGeom prst="rect">
            <a:avLst/>
          </a:prstGeom>
          <a:noFill/>
          <a:ln>
            <a:noFill/>
          </a:ln>
        </p:spPr>
        <p:txBody>
          <a:bodyPr wrap="square">
            <a:spAutoFit/>
          </a:bodyPr>
          <a:lstStyle/>
          <a:p>
            <a:r>
              <a:rPr lang="en-US" sz="2000" dirty="0"/>
              <a:t>How many possible sequences?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1D3518-66E7-4598-52D8-39AC35B42617}"/>
                  </a:ext>
                </a:extLst>
              </p:cNvPr>
              <p:cNvSpPr txBox="1"/>
              <p:nvPr/>
            </p:nvSpPr>
            <p:spPr>
              <a:xfrm>
                <a:off x="8716162" y="1151406"/>
                <a:ext cx="1962429"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i="1" smtClean="0">
                          <a:latin typeface="Cambria Math" panose="02040503050406030204" pitchFamily="18" charset="0"/>
                        </a:rPr>
                        <m:t>𝑃</m:t>
                      </m:r>
                      <m:d>
                        <m:dPr>
                          <m:ctrlPr>
                            <a:rPr lang="en-US" altLang="en-US" sz="2200" i="1">
                              <a:latin typeface="Cambria Math" panose="02040503050406030204" pitchFamily="18" charset="0"/>
                            </a:rPr>
                          </m:ctrlPr>
                        </m:dPr>
                        <m:e>
                          <m:sSub>
                            <m:sSubPr>
                              <m:ctrlPr>
                                <a:rPr lang="en-US" altLang="en-US" sz="2200" i="1">
                                  <a:latin typeface="Cambria Math" panose="02040503050406030204" pitchFamily="18" charset="0"/>
                                </a:rPr>
                              </m:ctrlPr>
                            </m:sSubPr>
                            <m:e>
                              <m:r>
                                <a:rPr lang="en-US" altLang="en-US" sz="2200" i="1">
                                  <a:latin typeface="Cambria Math" panose="02040503050406030204" pitchFamily="18" charset="0"/>
                                </a:rPr>
                                <m:t>𝑤</m:t>
                              </m:r>
                            </m:e>
                            <m:sub>
                              <m:r>
                                <a:rPr lang="en-US" altLang="en-US" sz="2200" i="1">
                                  <a:latin typeface="Cambria Math" panose="02040503050406030204" pitchFamily="18" charset="0"/>
                                </a:rPr>
                                <m:t>1</m:t>
                              </m:r>
                            </m:sub>
                          </m:sSub>
                          <m:r>
                            <a:rPr lang="en-US" altLang="en-US" sz="2200" i="1">
                              <a:latin typeface="Cambria Math" panose="02040503050406030204" pitchFamily="18" charset="0"/>
                            </a:rPr>
                            <m:t>,</m:t>
                          </m:r>
                          <m:sSub>
                            <m:sSubPr>
                              <m:ctrlPr>
                                <a:rPr lang="en-US" altLang="en-US" sz="2200" i="1">
                                  <a:latin typeface="Cambria Math" panose="02040503050406030204" pitchFamily="18" charset="0"/>
                                </a:rPr>
                              </m:ctrlPr>
                            </m:sSubPr>
                            <m:e>
                              <m:r>
                                <a:rPr lang="en-US" altLang="en-US" sz="2200" i="1">
                                  <a:latin typeface="Cambria Math" panose="02040503050406030204" pitchFamily="18" charset="0"/>
                                </a:rPr>
                                <m:t>𝑤</m:t>
                              </m:r>
                            </m:e>
                            <m:sub>
                              <m:r>
                                <a:rPr lang="en-US" altLang="en-US" sz="2200" i="1">
                                  <a:latin typeface="Cambria Math" panose="02040503050406030204" pitchFamily="18" charset="0"/>
                                </a:rPr>
                                <m:t>2</m:t>
                              </m:r>
                            </m:sub>
                          </m:sSub>
                          <m:r>
                            <a:rPr lang="en-US" altLang="en-US" sz="2200" i="1">
                              <a:latin typeface="Cambria Math" panose="02040503050406030204" pitchFamily="18" charset="0"/>
                            </a:rPr>
                            <m:t>,…</m:t>
                          </m:r>
                          <m:sSub>
                            <m:sSubPr>
                              <m:ctrlPr>
                                <a:rPr lang="en-US" altLang="en-US" sz="2200" i="1">
                                  <a:latin typeface="Cambria Math" panose="02040503050406030204" pitchFamily="18" charset="0"/>
                                </a:rPr>
                              </m:ctrlPr>
                            </m:sSubPr>
                            <m:e>
                              <m:r>
                                <a:rPr lang="en-US" altLang="en-US" sz="2200" i="1">
                                  <a:latin typeface="Cambria Math" panose="02040503050406030204" pitchFamily="18" charset="0"/>
                                </a:rPr>
                                <m:t>𝑤</m:t>
                              </m:r>
                            </m:e>
                            <m:sub>
                              <m:r>
                                <a:rPr lang="en-US" altLang="en-US" sz="2200" i="1">
                                  <a:latin typeface="Cambria Math" panose="02040503050406030204" pitchFamily="18" charset="0"/>
                                </a:rPr>
                                <m:t>𝑛</m:t>
                              </m:r>
                            </m:sub>
                          </m:sSub>
                        </m:e>
                      </m:d>
                    </m:oMath>
                  </m:oMathPara>
                </a14:m>
                <a:endParaRPr lang="en-US" sz="2200" dirty="0"/>
              </a:p>
            </p:txBody>
          </p:sp>
        </mc:Choice>
        <mc:Fallback xmlns="">
          <p:sp>
            <p:nvSpPr>
              <p:cNvPr id="10" name="TextBox 9">
                <a:extLst>
                  <a:ext uri="{FF2B5EF4-FFF2-40B4-BE49-F238E27FC236}">
                    <a16:creationId xmlns:a16="http://schemas.microsoft.com/office/drawing/2014/main" id="{8E1D3518-66E7-4598-52D8-39AC35B42617}"/>
                  </a:ext>
                </a:extLst>
              </p:cNvPr>
              <p:cNvSpPr txBox="1">
                <a:spLocks noRot="1" noChangeAspect="1" noMove="1" noResize="1" noEditPoints="1" noAdjustHandles="1" noChangeArrowheads="1" noChangeShapeType="1" noTextEdit="1"/>
              </p:cNvSpPr>
              <p:nvPr/>
            </p:nvSpPr>
            <p:spPr>
              <a:xfrm>
                <a:off x="8716162" y="1151406"/>
                <a:ext cx="1962429" cy="430887"/>
              </a:xfrm>
              <a:prstGeom prst="rect">
                <a:avLst/>
              </a:prstGeom>
              <a:blipFill>
                <a:blip r:embed="rId2"/>
                <a:stretch>
                  <a:fillRect l="-3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C3AF79-4B14-B9D8-D034-A2D79814AC4B}"/>
                  </a:ext>
                </a:extLst>
              </p:cNvPr>
              <p:cNvSpPr txBox="1"/>
              <p:nvPr/>
            </p:nvSpPr>
            <p:spPr>
              <a:xfrm>
                <a:off x="1570981" y="5376522"/>
                <a:ext cx="3367449" cy="707886"/>
              </a:xfrm>
              <a:prstGeom prst="rect">
                <a:avLst/>
              </a:prstGeom>
              <a:noFill/>
              <a:ln>
                <a:noFill/>
              </a:ln>
            </p:spPr>
            <p:txBody>
              <a:bodyPr wrap="square">
                <a:spAutoFit/>
              </a:bodyPr>
              <a:lstStyle/>
              <a:p>
                <a:pPr algn="ctr"/>
                <a:r>
                  <a:rPr lang="en-US" sz="2000" dirty="0"/>
                  <a:t>How do we even estimate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m:rPr>
                        <m:sty m:val="p"/>
                      </m:rPr>
                      <a:rPr lang="en-US" sz="2000" i="1" dirty="0" smtClean="0">
                        <a:latin typeface="Cambria Math" panose="02040503050406030204" pitchFamily="18" charset="0"/>
                      </a:rPr>
                      <m:t>the</m:t>
                    </m:r>
                    <m:r>
                      <a:rPr lang="en-US" sz="2000" i="1" dirty="0" smtClean="0">
                        <a:latin typeface="Cambria Math" panose="02040503050406030204" pitchFamily="18" charset="0"/>
                      </a:rPr>
                      <m:t>", "</m:t>
                    </m:r>
                    <m:r>
                      <m:rPr>
                        <m:sty m:val="p"/>
                      </m:rPr>
                      <a:rPr lang="en-US" sz="2000" i="1" dirty="0" smtClean="0">
                        <a:latin typeface="Cambria Math" panose="02040503050406030204" pitchFamily="18" charset="0"/>
                      </a:rPr>
                      <m:t>dog</m:t>
                    </m:r>
                    <m:r>
                      <a:rPr lang="en-US" sz="2000" i="1" dirty="0" smtClean="0">
                        <a:latin typeface="Cambria Math" panose="02040503050406030204" pitchFamily="18" charset="0"/>
                      </a:rPr>
                      <m:t>", "</m:t>
                    </m:r>
                    <m:r>
                      <m:rPr>
                        <m:sty m:val="p"/>
                      </m:rPr>
                      <a:rPr lang="en-US" sz="2000" i="1" dirty="0" smtClean="0">
                        <a:latin typeface="Cambria Math" panose="02040503050406030204" pitchFamily="18" charset="0"/>
                      </a:rPr>
                      <m:t>barked</m:t>
                    </m:r>
                    <m:r>
                      <a:rPr lang="en-US" sz="2000" i="1" dirty="0" smtClean="0">
                        <a:latin typeface="Cambria Math" panose="02040503050406030204" pitchFamily="18" charset="0"/>
                      </a:rPr>
                      <m:t>")</m:t>
                    </m:r>
                  </m:oMath>
                </a14:m>
                <a:r>
                  <a:rPr lang="en-US" sz="2000" dirty="0"/>
                  <a:t>?</a:t>
                </a:r>
              </a:p>
            </p:txBody>
          </p:sp>
        </mc:Choice>
        <mc:Fallback xmlns="">
          <p:sp>
            <p:nvSpPr>
              <p:cNvPr id="11" name="TextBox 10">
                <a:extLst>
                  <a:ext uri="{FF2B5EF4-FFF2-40B4-BE49-F238E27FC236}">
                    <a16:creationId xmlns:a16="http://schemas.microsoft.com/office/drawing/2014/main" id="{F1C3AF79-4B14-B9D8-D034-A2D79814AC4B}"/>
                  </a:ext>
                </a:extLst>
              </p:cNvPr>
              <p:cNvSpPr txBox="1">
                <a:spLocks noRot="1" noChangeAspect="1" noMove="1" noResize="1" noEditPoints="1" noAdjustHandles="1" noChangeArrowheads="1" noChangeShapeType="1" noTextEdit="1"/>
              </p:cNvSpPr>
              <p:nvPr/>
            </p:nvSpPr>
            <p:spPr>
              <a:xfrm>
                <a:off x="1570981" y="5376522"/>
                <a:ext cx="3367449" cy="707886"/>
              </a:xfrm>
              <a:prstGeom prst="rect">
                <a:avLst/>
              </a:prstGeom>
              <a:blipFill>
                <a:blip r:embed="rId3"/>
                <a:stretch>
                  <a:fillRect t="-5172" b="-146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1BE972A-8DF7-815A-0D35-DB1CAF35A79A}"/>
              </a:ext>
            </a:extLst>
          </p:cNvPr>
          <p:cNvSpPr txBox="1"/>
          <p:nvPr/>
        </p:nvSpPr>
        <p:spPr>
          <a:xfrm>
            <a:off x="1845426" y="1749465"/>
            <a:ext cx="3973483" cy="584775"/>
          </a:xfrm>
          <a:prstGeom prst="rect">
            <a:avLst/>
          </a:prstGeom>
          <a:noFill/>
          <a:ln>
            <a:noFill/>
          </a:ln>
        </p:spPr>
        <p:txBody>
          <a:bodyPr wrap="square">
            <a:spAutoFit/>
          </a:bodyPr>
          <a:lstStyle/>
          <a:p>
            <a:r>
              <a:rPr lang="en-US" sz="1600" dirty="0"/>
              <a:t>(Joint probability refers to the likelihood that two or more events occur simultaneously.)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93E1FB-5787-882C-3129-F367121AAE6D}"/>
                  </a:ext>
                </a:extLst>
              </p:cNvPr>
              <p:cNvSpPr txBox="1"/>
              <p:nvPr/>
            </p:nvSpPr>
            <p:spPr>
              <a:xfrm>
                <a:off x="5441604" y="2927229"/>
                <a:ext cx="4544315" cy="400110"/>
              </a:xfrm>
              <a:prstGeom prst="rect">
                <a:avLst/>
              </a:prstGeom>
              <a:noFill/>
              <a:ln>
                <a:noFill/>
              </a:ln>
            </p:spPr>
            <p:txBody>
              <a:bodyPr wrap="square">
                <a:spAutoFit/>
              </a:bodyPr>
              <a:lstStyle/>
              <a:p>
                <a:r>
                  <a:rPr lang="en-US" sz="2000" dirty="0"/>
                  <a:t>For </a:t>
                </a:r>
                <a14:m>
                  <m:oMath xmlns:m="http://schemas.openxmlformats.org/officeDocument/2006/math">
                    <m:r>
                      <a:rPr lang="en-US" sz="200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5</m:t>
                    </m:r>
                  </m:oMath>
                </a14:m>
                <a:r>
                  <a:rPr lang="en-US" sz="2000" dirty="0"/>
                  <a:t> and vocabulary </a:t>
                </a:r>
                <a14:m>
                  <m:oMath xmlns:m="http://schemas.openxmlformats.org/officeDocument/2006/math">
                    <m:d>
                      <m:dPr>
                        <m:begChr m:val="|"/>
                        <m:endChr m:val="|"/>
                        <m:ctrlPr>
                          <a:rPr lang="en-US" sz="2000" i="1" dirty="0" smtClean="0">
                            <a:latin typeface="Cambria Math" panose="02040503050406030204" pitchFamily="18" charset="0"/>
                          </a:rPr>
                        </m:ctrlPr>
                      </m:dPr>
                      <m:e>
                        <m:r>
                          <a:rPr lang="en-US" sz="2000" i="1" dirty="0">
                            <a:latin typeface="Cambria Math" panose="02040503050406030204" pitchFamily="18" charset="0"/>
                          </a:rPr>
                          <m:t>𝑉</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20000</m:t>
                    </m:r>
                  </m:oMath>
                </a14:m>
                <a:r>
                  <a:rPr lang="en-US" sz="2000" dirty="0"/>
                  <a:t>:</a:t>
                </a:r>
              </a:p>
            </p:txBody>
          </p:sp>
        </mc:Choice>
        <mc:Fallback xmlns="">
          <p:sp>
            <p:nvSpPr>
              <p:cNvPr id="14" name="TextBox 13">
                <a:extLst>
                  <a:ext uri="{FF2B5EF4-FFF2-40B4-BE49-F238E27FC236}">
                    <a16:creationId xmlns:a16="http://schemas.microsoft.com/office/drawing/2014/main" id="{9093E1FB-5787-882C-3129-F367121AAE6D}"/>
                  </a:ext>
                </a:extLst>
              </p:cNvPr>
              <p:cNvSpPr txBox="1">
                <a:spLocks noRot="1" noChangeAspect="1" noMove="1" noResize="1" noEditPoints="1" noAdjustHandles="1" noChangeArrowheads="1" noChangeShapeType="1" noTextEdit="1"/>
              </p:cNvSpPr>
              <p:nvPr/>
            </p:nvSpPr>
            <p:spPr>
              <a:xfrm>
                <a:off x="5441604" y="2927229"/>
                <a:ext cx="4544315" cy="400110"/>
              </a:xfrm>
              <a:prstGeom prst="rect">
                <a:avLst/>
              </a:prstGeom>
              <a:blipFill>
                <a:blip r:embed="rId4"/>
                <a:stretch>
                  <a:fillRect l="-1477" t="-7576" b="-25758"/>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FD7AE3C3-8FB9-9A3D-EAD9-1F7053D73435}"/>
              </a:ext>
            </a:extLst>
          </p:cNvPr>
          <p:cNvSpPr txBox="1"/>
          <p:nvPr/>
        </p:nvSpPr>
        <p:spPr>
          <a:xfrm>
            <a:off x="895943" y="3433240"/>
            <a:ext cx="4305500" cy="400110"/>
          </a:xfrm>
          <a:prstGeom prst="rect">
            <a:avLst/>
          </a:prstGeom>
          <a:noFill/>
          <a:ln>
            <a:noFill/>
          </a:ln>
        </p:spPr>
        <p:txBody>
          <a:bodyPr wrap="square">
            <a:spAutoFit/>
          </a:bodyPr>
          <a:lstStyle/>
          <a:p>
            <a:r>
              <a:rPr lang="en-US" sz="2000" dirty="0"/>
              <a:t>Infinite considering </a:t>
            </a:r>
            <a:r>
              <a:rPr lang="en-US" sz="2000" i="1" dirty="0"/>
              <a:t>all</a:t>
            </a:r>
            <a:r>
              <a:rPr lang="en-US" sz="2000" dirty="0"/>
              <a:t> possible lengths!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3120A9-F817-32C5-1B35-EF2A3DC6DB44}"/>
                  </a:ext>
                </a:extLst>
              </p:cNvPr>
              <p:cNvSpPr txBox="1"/>
              <p:nvPr/>
            </p:nvSpPr>
            <p:spPr>
              <a:xfrm>
                <a:off x="5530488" y="3352353"/>
                <a:ext cx="6374273" cy="96199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1</m:t>
                          </m:r>
                        </m:sub>
                        <m:sup>
                          <m:r>
                            <a:rPr lang="en-US" sz="2000" b="0" i="1" smtClean="0">
                              <a:latin typeface="Cambria Math" panose="02040503050406030204" pitchFamily="18" charset="0"/>
                            </a:rPr>
                            <m:t>5</m:t>
                          </m:r>
                        </m:sup>
                        <m:e>
                          <m:r>
                            <a:rPr lang="en-US" sz="2000" i="1">
                              <a:latin typeface="Cambria Math" panose="02040503050406030204" pitchFamily="18" charset="0"/>
                            </a:rPr>
                            <m:t>𝑃</m:t>
                          </m:r>
                          <m:d>
                            <m:dPr>
                              <m:ctrlPr>
                                <a:rPr lang="en-US" sz="2000" i="1">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𝑉</m:t>
                                  </m:r>
                                </m:e>
                              </m:d>
                              <m:r>
                                <a:rPr lang="en-US" sz="2000" i="1" dirty="0">
                                  <a:latin typeface="Cambria Math" panose="02040503050406030204" pitchFamily="18" charset="0"/>
                                </a:rPr>
                                <m:t>,</m:t>
                              </m:r>
                              <m:r>
                                <a:rPr lang="en-US" sz="2000" b="0" i="1" dirty="0" smtClean="0">
                                  <a:latin typeface="Cambria Math" panose="02040503050406030204" pitchFamily="18" charset="0"/>
                                </a:rPr>
                                <m:t>𝑛</m:t>
                              </m:r>
                            </m:e>
                          </m:d>
                        </m:e>
                      </m:nary>
                      <m:r>
                        <a:rPr lang="en-US" sz="2000" b="0" i="1" smtClean="0">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𝑉</m:t>
                              </m:r>
                            </m:e>
                          </m:d>
                          <m:r>
                            <a:rPr lang="en-US" sz="2000" i="1" dirty="0">
                              <a:latin typeface="Cambria Math" panose="02040503050406030204" pitchFamily="18" charset="0"/>
                            </a:rPr>
                            <m:t>,</m:t>
                          </m:r>
                          <m:r>
                            <a:rPr lang="en-US" sz="2000" i="1" dirty="0">
                              <a:latin typeface="Cambria Math" panose="02040503050406030204" pitchFamily="18" charset="0"/>
                            </a:rPr>
                            <m:t>1</m:t>
                          </m:r>
                        </m:e>
                      </m:d>
                      <m:r>
                        <a:rPr lang="en-US" sz="2000" b="0" i="1" smtClean="0">
                          <a:latin typeface="Cambria Math" panose="02040503050406030204" pitchFamily="18" charset="0"/>
                        </a:rPr>
                        <m:t>+</m:t>
                      </m:r>
                      <m:r>
                        <a:rPr lang="en-US" sz="2000" i="1" smtClean="0">
                          <a:latin typeface="Cambria Math" panose="02040503050406030204" pitchFamily="18" charset="0"/>
                        </a:rPr>
                        <m:t>…</m:t>
                      </m:r>
                      <m:r>
                        <a:rPr lang="en-US" sz="2000" b="0" i="1" dirty="0" smtClean="0">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𝑉</m:t>
                              </m:r>
                            </m:e>
                          </m:d>
                          <m:r>
                            <a:rPr lang="en-US" sz="2000" i="1" dirty="0">
                              <a:latin typeface="Cambria Math" panose="02040503050406030204" pitchFamily="18" charset="0"/>
                            </a:rPr>
                            <m:t>,</m:t>
                          </m:r>
                          <m:r>
                            <a:rPr lang="en-US" sz="2000" b="0" i="1" dirty="0" smtClean="0">
                              <a:latin typeface="Cambria Math" panose="02040503050406030204" pitchFamily="18" charset="0"/>
                            </a:rPr>
                            <m:t>5</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3</m:t>
                      </m:r>
                      <m:r>
                        <a:rPr lang="en-US" sz="2000" b="0" i="1" dirty="0" smtClean="0">
                          <a:latin typeface="Cambria Math" panose="02040503050406030204" pitchFamily="18" charset="0"/>
                        </a:rPr>
                        <m:t>.</m:t>
                      </m:r>
                      <m:r>
                        <a:rPr lang="en-US" sz="2000" b="0" i="1" dirty="0" smtClean="0">
                          <a:latin typeface="Cambria Math" panose="02040503050406030204" pitchFamily="18" charset="0"/>
                        </a:rPr>
                        <m:t>2</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10</m:t>
                          </m:r>
                        </m:e>
                        <m:sup>
                          <m:r>
                            <a:rPr lang="en-US" sz="2000" b="0" i="1" dirty="0" smtClean="0">
                              <a:latin typeface="Cambria Math" panose="02040503050406030204" pitchFamily="18" charset="0"/>
                            </a:rPr>
                            <m:t>21</m:t>
                          </m:r>
                        </m:sup>
                      </m:sSup>
                    </m:oMath>
                  </m:oMathPara>
                </a14:m>
                <a:endParaRPr lang="en-US" sz="2000" dirty="0"/>
              </a:p>
            </p:txBody>
          </p:sp>
        </mc:Choice>
        <mc:Fallback xmlns="">
          <p:sp>
            <p:nvSpPr>
              <p:cNvPr id="16" name="TextBox 15">
                <a:extLst>
                  <a:ext uri="{FF2B5EF4-FFF2-40B4-BE49-F238E27FC236}">
                    <a16:creationId xmlns:a16="http://schemas.microsoft.com/office/drawing/2014/main" id="{BE3120A9-F817-32C5-1B35-EF2A3DC6DB44}"/>
                  </a:ext>
                </a:extLst>
              </p:cNvPr>
              <p:cNvSpPr txBox="1">
                <a:spLocks noRot="1" noChangeAspect="1" noMove="1" noResize="1" noEditPoints="1" noAdjustHandles="1" noChangeArrowheads="1" noChangeShapeType="1" noTextEdit="1"/>
              </p:cNvSpPr>
              <p:nvPr/>
            </p:nvSpPr>
            <p:spPr>
              <a:xfrm>
                <a:off x="5530488" y="3352353"/>
                <a:ext cx="6374273" cy="961995"/>
              </a:xfrm>
              <a:prstGeom prst="rect">
                <a:avLst/>
              </a:prstGeom>
              <a:blipFill>
                <a:blip r:embed="rId5"/>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86D2C352-9C04-3B0A-72F2-4F15C65F2D9D}"/>
              </a:ext>
            </a:extLst>
          </p:cNvPr>
          <p:cNvSpPr txBox="1"/>
          <p:nvPr/>
        </p:nvSpPr>
        <p:spPr>
          <a:xfrm>
            <a:off x="6389730" y="4432840"/>
            <a:ext cx="5515031" cy="369332"/>
          </a:xfrm>
          <a:prstGeom prst="rect">
            <a:avLst/>
          </a:prstGeom>
          <a:noFill/>
          <a:ln>
            <a:noFill/>
          </a:ln>
        </p:spPr>
        <p:txBody>
          <a:bodyPr wrap="square">
            <a:spAutoFit/>
          </a:bodyPr>
          <a:lstStyle/>
          <a:p>
            <a:r>
              <a:rPr lang="en-US" dirty="0"/>
              <a:t>We cannot possibly enumerate or store all probabilities.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77299B-2963-4F65-C0E6-45E3B80211F1}"/>
                  </a:ext>
                </a:extLst>
              </p:cNvPr>
              <p:cNvSpPr txBox="1"/>
              <p:nvPr/>
            </p:nvSpPr>
            <p:spPr>
              <a:xfrm>
                <a:off x="7028173" y="5868848"/>
                <a:ext cx="4759274" cy="707886"/>
              </a:xfrm>
              <a:prstGeom prst="rect">
                <a:avLst/>
              </a:prstGeom>
              <a:noFill/>
              <a:ln>
                <a:solidFill>
                  <a:schemeClr val="bg2"/>
                </a:solidFill>
              </a:ln>
            </p:spPr>
            <p:txBody>
              <a:bodyPr wrap="square">
                <a:spAutoFit/>
              </a:bodyPr>
              <a:lstStyle/>
              <a:p>
                <a:pPr algn="ctr"/>
                <a:r>
                  <a:rPr lang="en-US" sz="2000" dirty="0"/>
                  <a:t>“</a:t>
                </a:r>
                <a:r>
                  <a:rPr lang="en-US" sz="2000" b="1" dirty="0">
                    <a:solidFill>
                      <a:srgbClr val="1306BA"/>
                    </a:solidFill>
                  </a:rPr>
                  <a:t>What is the probability of word </a:t>
                </a:r>
                <a14:m>
                  <m:oMath xmlns:m="http://schemas.openxmlformats.org/officeDocument/2006/math">
                    <m:sSub>
                      <m:sSubPr>
                        <m:ctrlPr>
                          <a:rPr lang="ar-AE" sz="2000" b="1" i="1">
                            <a:solidFill>
                              <a:srgbClr val="1306BA"/>
                            </a:solidFill>
                            <a:latin typeface="Cambria Math" panose="02040503050406030204" pitchFamily="18" charset="0"/>
                          </a:rPr>
                        </m:ctrlPr>
                      </m:sSubPr>
                      <m:e>
                        <m:r>
                          <a:rPr lang="ar-AE" sz="2000" b="1" i="1">
                            <a:solidFill>
                              <a:srgbClr val="1306BA"/>
                            </a:solidFill>
                            <a:latin typeface="Cambria Math" panose="02040503050406030204" pitchFamily="18" charset="0"/>
                          </a:rPr>
                          <m:t>𝒘</m:t>
                        </m:r>
                      </m:e>
                      <m:sub>
                        <m:r>
                          <a:rPr lang="ar-AE" sz="2000" b="1" i="1">
                            <a:solidFill>
                              <a:srgbClr val="1306BA"/>
                            </a:solidFill>
                            <a:latin typeface="Cambria Math" panose="02040503050406030204" pitchFamily="18" charset="0"/>
                          </a:rPr>
                          <m:t>𝒊</m:t>
                        </m:r>
                      </m:sub>
                    </m:sSub>
                    <m:r>
                      <a:rPr lang="en-US" sz="2000" b="1" i="1" smtClean="0">
                        <a:solidFill>
                          <a:srgbClr val="1306BA"/>
                        </a:solidFill>
                        <a:latin typeface="Cambria Math" panose="02040503050406030204" pitchFamily="18" charset="0"/>
                      </a:rPr>
                      <m:t> </m:t>
                    </m:r>
                  </m:oMath>
                </a14:m>
                <a:r>
                  <a:rPr lang="en-US" sz="2000" b="1" dirty="0">
                    <a:solidFill>
                      <a:srgbClr val="1306BA"/>
                    </a:solidFill>
                  </a:rPr>
                  <a:t>given all previous words (</a:t>
                </a:r>
                <a14:m>
                  <m:oMath xmlns:m="http://schemas.openxmlformats.org/officeDocument/2006/math">
                    <m:sSub>
                      <m:sSubPr>
                        <m:ctrlPr>
                          <a:rPr lang="ar-AE" sz="2000" b="1" i="1">
                            <a:solidFill>
                              <a:srgbClr val="1306BA"/>
                            </a:solidFill>
                            <a:latin typeface="Cambria Math" panose="02040503050406030204" pitchFamily="18" charset="0"/>
                          </a:rPr>
                        </m:ctrlPr>
                      </m:sSubPr>
                      <m:e>
                        <m:r>
                          <a:rPr lang="ar-AE" sz="2000" b="1" i="1">
                            <a:solidFill>
                              <a:srgbClr val="1306BA"/>
                            </a:solidFill>
                            <a:latin typeface="Cambria Math" panose="02040503050406030204" pitchFamily="18" charset="0"/>
                          </a:rPr>
                          <m:t>𝒘</m:t>
                        </m:r>
                      </m:e>
                      <m:sub>
                        <m:r>
                          <a:rPr lang="en-US" sz="2000" b="1" i="1" smtClean="0">
                            <a:solidFill>
                              <a:srgbClr val="1306BA"/>
                            </a:solidFill>
                            <a:latin typeface="Cambria Math" panose="02040503050406030204" pitchFamily="18" charset="0"/>
                          </a:rPr>
                          <m:t>𝟎</m:t>
                        </m:r>
                      </m:sub>
                    </m:sSub>
                    <m:r>
                      <a:rPr lang="en-US" sz="2000" b="1" i="1" smtClean="0">
                        <a:solidFill>
                          <a:srgbClr val="1306BA"/>
                        </a:solidFill>
                        <a:latin typeface="Cambria Math" panose="02040503050406030204" pitchFamily="18" charset="0"/>
                      </a:rPr>
                      <m:t>,…</m:t>
                    </m:r>
                    <m:sSub>
                      <m:sSubPr>
                        <m:ctrlPr>
                          <a:rPr lang="ar-AE" sz="2000" b="1" i="1">
                            <a:solidFill>
                              <a:srgbClr val="1306BA"/>
                            </a:solidFill>
                            <a:latin typeface="Cambria Math" panose="02040503050406030204" pitchFamily="18" charset="0"/>
                          </a:rPr>
                        </m:ctrlPr>
                      </m:sSubPr>
                      <m:e>
                        <m:r>
                          <a:rPr lang="ar-AE" sz="2000" b="1" i="1">
                            <a:solidFill>
                              <a:srgbClr val="1306BA"/>
                            </a:solidFill>
                            <a:latin typeface="Cambria Math" panose="02040503050406030204" pitchFamily="18" charset="0"/>
                          </a:rPr>
                          <m:t>𝒘</m:t>
                        </m:r>
                      </m:e>
                      <m:sub>
                        <m:r>
                          <a:rPr lang="ar-AE" sz="2000" b="1" i="1">
                            <a:solidFill>
                              <a:srgbClr val="1306BA"/>
                            </a:solidFill>
                            <a:latin typeface="Cambria Math" panose="02040503050406030204" pitchFamily="18" charset="0"/>
                          </a:rPr>
                          <m:t>𝒊</m:t>
                        </m:r>
                        <m:r>
                          <a:rPr lang="en-US" sz="2000" b="1" i="1" smtClean="0">
                            <a:solidFill>
                              <a:srgbClr val="1306BA"/>
                            </a:solidFill>
                            <a:latin typeface="Cambria Math" panose="02040503050406030204" pitchFamily="18" charset="0"/>
                          </a:rPr>
                          <m:t>−</m:t>
                        </m:r>
                        <m:r>
                          <a:rPr lang="en-US" sz="2000" b="1" i="1" smtClean="0">
                            <a:solidFill>
                              <a:srgbClr val="1306BA"/>
                            </a:solidFill>
                            <a:latin typeface="Cambria Math" panose="02040503050406030204" pitchFamily="18" charset="0"/>
                          </a:rPr>
                          <m:t>𝟏</m:t>
                        </m:r>
                      </m:sub>
                    </m:sSub>
                  </m:oMath>
                </a14:m>
                <a:r>
                  <a:rPr lang="en-US" sz="2000" b="1" dirty="0">
                    <a:solidFill>
                      <a:srgbClr val="1306BA"/>
                    </a:solidFill>
                  </a:rPr>
                  <a:t>)?</a:t>
                </a:r>
                <a:r>
                  <a:rPr lang="en-US" sz="2000" dirty="0"/>
                  <a:t>”</a:t>
                </a:r>
              </a:p>
            </p:txBody>
          </p:sp>
        </mc:Choice>
        <mc:Fallback xmlns="">
          <p:sp>
            <p:nvSpPr>
              <p:cNvPr id="12" name="TextBox 11">
                <a:extLst>
                  <a:ext uri="{FF2B5EF4-FFF2-40B4-BE49-F238E27FC236}">
                    <a16:creationId xmlns:a16="http://schemas.microsoft.com/office/drawing/2014/main" id="{C477299B-2963-4F65-C0E6-45E3B80211F1}"/>
                  </a:ext>
                </a:extLst>
              </p:cNvPr>
              <p:cNvSpPr txBox="1">
                <a:spLocks noRot="1" noChangeAspect="1" noMove="1" noResize="1" noEditPoints="1" noAdjustHandles="1" noChangeArrowheads="1" noChangeShapeType="1" noTextEdit="1"/>
              </p:cNvSpPr>
              <p:nvPr/>
            </p:nvSpPr>
            <p:spPr>
              <a:xfrm>
                <a:off x="7028173" y="5868848"/>
                <a:ext cx="4759274" cy="707886"/>
              </a:xfrm>
              <a:prstGeom prst="rect">
                <a:avLst/>
              </a:prstGeom>
              <a:blipFill>
                <a:blip r:embed="rId6"/>
                <a:stretch>
                  <a:fillRect t="-4237" r="-128" b="-13559"/>
                </a:stretch>
              </a:blipFill>
              <a:ln>
                <a:solidFill>
                  <a:schemeClr val="bg2"/>
                </a:solidFill>
              </a:ln>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FA6AFE1-6F68-F355-88AF-81B6502E57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56121" y="5305911"/>
            <a:ext cx="1279644" cy="1279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0048B6-1454-6D71-F907-21446C557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2670" y="5305912"/>
            <a:ext cx="1279644" cy="127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474A05-7C6F-8653-7F0B-F34228DB78E4}"/>
              </a:ext>
            </a:extLst>
          </p:cNvPr>
          <p:cNvSpPr txBox="1"/>
          <p:nvPr/>
        </p:nvSpPr>
        <p:spPr>
          <a:xfrm>
            <a:off x="6595912" y="5468738"/>
            <a:ext cx="3819936" cy="400110"/>
          </a:xfrm>
          <a:prstGeom prst="rect">
            <a:avLst/>
          </a:prstGeom>
          <a:noFill/>
          <a:ln>
            <a:solidFill>
              <a:schemeClr val="bg2"/>
            </a:solidFill>
          </a:ln>
        </p:spPr>
        <p:txBody>
          <a:bodyPr wrap="square">
            <a:spAutoFit/>
          </a:bodyPr>
          <a:lstStyle/>
          <a:p>
            <a:r>
              <a:rPr lang="en-US" sz="2000" dirty="0"/>
              <a:t>Instead, why not ask the question:</a:t>
            </a:r>
          </a:p>
        </p:txBody>
      </p:sp>
    </p:spTree>
    <p:extLst>
      <p:ext uri="{BB962C8B-B14F-4D97-AF65-F5344CB8AC3E}">
        <p14:creationId xmlns:p14="http://schemas.microsoft.com/office/powerpoint/2010/main" val="28575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P spid="16" grpId="0"/>
      <p:bldP spid="2" grpId="0"/>
      <p:bldP spid="12"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FFD92-9882-2922-7FDB-E3562896104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C631E4A-2FE5-1362-ADDA-B776BD73D0FC}"/>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a:t>Language Model Version II</a:t>
            </a:r>
            <a:endParaRPr lang="en-US" sz="3600"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C53F4A46-002C-4053-C53F-8DC803BFB53E}"/>
                  </a:ext>
                </a:extLst>
              </p:cNvPr>
              <p:cNvSpPr txBox="1">
                <a:spLocks noChangeArrowheads="1"/>
              </p:cNvSpPr>
              <p:nvPr/>
            </p:nvSpPr>
            <p:spPr>
              <a:xfrm>
                <a:off x="690449" y="3749548"/>
                <a:ext cx="11003018" cy="2625763"/>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altLang="en-US" sz="2000" b="1" dirty="0"/>
                  <a:t>Definition.</a:t>
                </a:r>
                <a:r>
                  <a:rPr lang="en-US" altLang="en-US" sz="2000" dirty="0"/>
                  <a:t> A </a:t>
                </a:r>
                <a:r>
                  <a:rPr lang="en-US" altLang="en-US" sz="2000" b="1" dirty="0"/>
                  <a:t>language model</a:t>
                </a:r>
                <a:r>
                  <a:rPr lang="en-US" altLang="en-US" sz="2000" dirty="0"/>
                  <a:t> is a function that assigns probabilities to words conditioned on their context (history). For a sequence </a:t>
                </a:r>
                <a14:m>
                  <m:oMath xmlns:m="http://schemas.openxmlformats.org/officeDocument/2006/math">
                    <m:sSub>
                      <m:sSubPr>
                        <m:ctrlPr>
                          <a:rPr lang="en-US" altLang="en-US" sz="2000" b="0" i="1" smtClean="0">
                            <a:latin typeface="Cambria Math" panose="02040503050406030204" pitchFamily="18" charset="0"/>
                          </a:rPr>
                        </m:ctrlPr>
                      </m:sSubPr>
                      <m:e>
                        <m:r>
                          <a:rPr lang="en-US" altLang="en-US" sz="2000" b="0" i="1" smtClean="0">
                            <a:latin typeface="Cambria Math" panose="02040503050406030204" pitchFamily="18" charset="0"/>
                          </a:rPr>
                          <m:t>𝑤</m:t>
                        </m:r>
                      </m:e>
                      <m:sub>
                        <m:r>
                          <a:rPr lang="en-US" altLang="en-US" sz="2000" b="0" i="1" smtClean="0">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𝑤</m:t>
                        </m:r>
                      </m:e>
                      <m:sub>
                        <m:r>
                          <a:rPr lang="en-US" altLang="en-US" sz="2000" b="0" i="1" smtClean="0">
                            <a:latin typeface="Cambria Math" panose="02040503050406030204" pitchFamily="18" charset="0"/>
                          </a:rPr>
                          <m:t>𝑛</m:t>
                        </m:r>
                      </m:sub>
                    </m:sSub>
                  </m:oMath>
                </a14:m>
                <a:r>
                  <a:rPr lang="en-US" altLang="en-US" sz="2000" dirty="0"/>
                  <a:t>, the language model specifies:</a:t>
                </a:r>
              </a:p>
              <a:p>
                <a:pPr marL="0" indent="0" algn="ctr">
                  <a:spcBef>
                    <a:spcPts val="1800"/>
                  </a:spcBef>
                  <a:buNone/>
                </a:pPr>
                <a14:m>
                  <m:oMath xmlns:m="http://schemas.openxmlformats.org/officeDocument/2006/math">
                    <m:r>
                      <a:rPr lang="pl-PL" sz="2000" i="1" dirty="0">
                        <a:latin typeface="Cambria Math" panose="02040503050406030204" pitchFamily="18" charset="0"/>
                      </a:rPr>
                      <m:t>𝑃</m:t>
                    </m:r>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en-US" sz="2000" b="0" i="1" dirty="0" smtClean="0">
                            <a:latin typeface="Cambria Math" panose="02040503050406030204" pitchFamily="18" charset="0"/>
                          </a:rPr>
                          <m:t>𝑖</m:t>
                        </m:r>
                      </m:sub>
                    </m:sSub>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pl-PL" sz="2000" i="1" dirty="0">
                            <a:latin typeface="Cambria Math" panose="02040503050406030204" pitchFamily="18" charset="0"/>
                          </a:rPr>
                          <m:t>1</m:t>
                        </m:r>
                      </m:sub>
                    </m:sSub>
                    <m:r>
                      <a:rPr lang="pl-PL" sz="2000" i="1" dirty="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𝑤</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r>
                      <a:rPr lang="en-US" sz="2000" i="1" dirty="0">
                        <a:latin typeface="Cambria Math" panose="02040503050406030204" pitchFamily="18" charset="0"/>
                      </a:rPr>
                      <m:t>…</m:t>
                    </m:r>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en-US" sz="2000" b="0" i="1" dirty="0" smtClean="0">
                            <a:latin typeface="Cambria Math" panose="02040503050406030204" pitchFamily="18" charset="0"/>
                          </a:rPr>
                          <m:t>𝑖</m:t>
                        </m:r>
                        <m:r>
                          <a:rPr lang="en-US" sz="2000" i="1" dirty="0">
                            <a:latin typeface="Cambria Math" panose="02040503050406030204" pitchFamily="18" charset="0"/>
                          </a:rPr>
                          <m:t>−</m:t>
                        </m:r>
                        <m:r>
                          <a:rPr lang="en-US" sz="2000" i="1" dirty="0">
                            <a:latin typeface="Cambria Math" panose="02040503050406030204" pitchFamily="18" charset="0"/>
                          </a:rPr>
                          <m:t>1</m:t>
                        </m:r>
                      </m:sub>
                    </m:sSub>
                    <m:r>
                      <a:rPr lang="pl-PL" sz="2000" i="1" dirty="0">
                        <a:latin typeface="Cambria Math" panose="02040503050406030204" pitchFamily="18" charset="0"/>
                      </a:rPr>
                      <m:t>​)</m:t>
                    </m:r>
                  </m:oMath>
                </a14:m>
                <a:r>
                  <a:rPr lang="en-US" altLang="en-US" sz="2000" b="0" dirty="0"/>
                  <a:t>.</a:t>
                </a:r>
              </a:p>
              <a:p>
                <a:pPr marL="0" indent="0">
                  <a:spcBef>
                    <a:spcPts val="600"/>
                  </a:spcBef>
                  <a:buNone/>
                </a:pPr>
                <a:r>
                  <a:rPr lang="en-US" altLang="en-US" sz="2000" dirty="0"/>
                  <a:t>For each position </a:t>
                </a:r>
                <a14:m>
                  <m:oMath xmlns:m="http://schemas.openxmlformats.org/officeDocument/2006/math">
                    <m:r>
                      <a:rPr lang="en-US" altLang="en-US" sz="2000" b="0" i="1" smtClean="0">
                        <a:latin typeface="Cambria Math" panose="02040503050406030204" pitchFamily="18" charset="0"/>
                      </a:rPr>
                      <m:t>𝑖</m:t>
                    </m:r>
                  </m:oMath>
                </a14:m>
                <a:r>
                  <a:rPr lang="en-US" altLang="en-US" sz="2000" dirty="0"/>
                  <a:t>, where:</a:t>
                </a:r>
              </a:p>
              <a:p>
                <a:pPr marL="0" indent="0">
                  <a:spcBef>
                    <a:spcPts val="1800"/>
                  </a:spcBef>
                  <a:buNone/>
                </a:pPr>
                <a14:m>
                  <m:oMathPara xmlns:m="http://schemas.openxmlformats.org/officeDocument/2006/math">
                    <m:oMathParaPr>
                      <m:jc m:val="centerGroup"/>
                    </m:oMathParaPr>
                    <m:oMath xmlns:m="http://schemas.openxmlformats.org/officeDocument/2006/math">
                      <m:nary>
                        <m:naryPr>
                          <m:chr m:val="∑"/>
                          <m:supHide m:val="on"/>
                          <m:ctrlPr>
                            <a:rPr lang="pl-PL" sz="2000" i="1" dirty="0" smtClean="0">
                              <a:latin typeface="Cambria Math" panose="02040503050406030204" pitchFamily="18" charset="0"/>
                            </a:rPr>
                          </m:ctrlPr>
                        </m:naryPr>
                        <m:sub>
                          <m:r>
                            <m:rPr>
                              <m:brk m:alnAt="7"/>
                            </m:rPr>
                            <a:rPr lang="en-US" sz="2000" b="0" i="1" dirty="0" smtClean="0">
                              <a:latin typeface="Cambria Math" panose="02040503050406030204" pitchFamily="18" charset="0"/>
                            </a:rPr>
                            <m:t>𝑤</m:t>
                          </m:r>
                          <m:r>
                            <a:rPr lang="en-US" sz="2000" b="0" i="1" dirty="0" smtClean="0">
                              <a:latin typeface="Cambria Math" panose="02040503050406030204" pitchFamily="18" charset="0"/>
                            </a:rPr>
                            <m:t>∈</m:t>
                          </m:r>
                          <m:r>
                            <a:rPr lang="en-US" sz="2000" b="0" i="1" dirty="0" smtClean="0">
                              <a:latin typeface="Cambria Math" panose="02040503050406030204" pitchFamily="18" charset="0"/>
                            </a:rPr>
                            <m:t>𝑉</m:t>
                          </m:r>
                        </m:sub>
                        <m:sup/>
                        <m:e>
                          <m:r>
                            <a:rPr lang="pl-PL" sz="2000" i="1" dirty="0">
                              <a:latin typeface="Cambria Math" panose="02040503050406030204" pitchFamily="18" charset="0"/>
                            </a:rPr>
                            <m:t>𝑃</m:t>
                          </m:r>
                          <m:d>
                            <m:dPr>
                              <m:ctrlPr>
                                <a:rPr lang="pl-PL" sz="2000" i="1" dirty="0" smtClean="0">
                                  <a:latin typeface="Cambria Math" panose="02040503050406030204" pitchFamily="18" charset="0"/>
                                </a:rPr>
                              </m:ctrlPr>
                            </m:dPr>
                            <m:e>
                              <m:r>
                                <a:rPr lang="en-US" sz="2000" i="1" dirty="0">
                                  <a:latin typeface="Cambria Math" panose="02040503050406030204" pitchFamily="18" charset="0"/>
                                </a:rPr>
                                <m:t>𝑤</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pl-PL" sz="2000" i="1" dirty="0">
                                      <a:latin typeface="Cambria Math" panose="02040503050406030204" pitchFamily="18" charset="0"/>
                                    </a:rPr>
                                    <m:t>1</m:t>
                                  </m:r>
                                </m:sub>
                              </m:sSub>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2</m:t>
                                  </m:r>
                                </m:sub>
                              </m:sSub>
                              <m:r>
                                <a:rPr lang="en-US" sz="2000" i="1" dirty="0">
                                  <a:latin typeface="Cambria Math" panose="02040503050406030204" pitchFamily="18" charset="0"/>
                                </a:rPr>
                                <m:t>,…</m:t>
                              </m:r>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en-US" sz="2000" i="1" dirty="0">
                                      <a:latin typeface="Cambria Math" panose="02040503050406030204" pitchFamily="18" charset="0"/>
                                    </a:rPr>
                                    <m:t>𝑖</m:t>
                                  </m:r>
                                  <m:r>
                                    <a:rPr lang="en-US" sz="2000" i="1" dirty="0">
                                      <a:latin typeface="Cambria Math" panose="02040503050406030204" pitchFamily="18" charset="0"/>
                                    </a:rPr>
                                    <m:t>−</m:t>
                                  </m:r>
                                  <m:r>
                                    <a:rPr lang="en-US" sz="2000" i="1" dirty="0">
                                      <a:latin typeface="Cambria Math" panose="02040503050406030204" pitchFamily="18" charset="0"/>
                                    </a:rPr>
                                    <m:t>1</m:t>
                                  </m:r>
                                </m:sub>
                              </m:sSub>
                              <m:r>
                                <a:rPr lang="pl-PL" sz="2000" i="1" dirty="0">
                                  <a:latin typeface="Cambria Math" panose="02040503050406030204" pitchFamily="18" charset="0"/>
                                </a:rPr>
                                <m:t>​</m:t>
                              </m:r>
                            </m:e>
                          </m:d>
                        </m:e>
                      </m:nary>
                      <m:r>
                        <a:rPr lang="pl-PL" sz="2000" i="1" dirty="0">
                          <a:latin typeface="Cambria Math" panose="02040503050406030204" pitchFamily="18" charset="0"/>
                        </a:rPr>
                        <m:t>=</m:t>
                      </m:r>
                      <m:r>
                        <a:rPr lang="en-US" sz="2000" b="0" i="1" dirty="0" smtClean="0">
                          <a:latin typeface="Cambria Math" panose="02040503050406030204" pitchFamily="18" charset="0"/>
                        </a:rPr>
                        <m:t>1</m:t>
                      </m:r>
                    </m:oMath>
                  </m:oMathPara>
                </a14:m>
                <a:endParaRPr lang="en-US" sz="2000" dirty="0"/>
              </a:p>
              <a:p>
                <a:pPr marL="0" indent="0">
                  <a:spcBef>
                    <a:spcPts val="1800"/>
                  </a:spcBef>
                  <a:buNone/>
                </a:pPr>
                <a:r>
                  <a:rPr lang="en-US" altLang="en-US" sz="2000" dirty="0"/>
                  <a:t>This gives a valid probability distribution over the vocabulary </a:t>
                </a:r>
                <a14:m>
                  <m:oMath xmlns:m="http://schemas.openxmlformats.org/officeDocument/2006/math">
                    <m:r>
                      <a:rPr lang="en-US" altLang="en-US" sz="2000" i="1" dirty="0" smtClean="0">
                        <a:latin typeface="Cambria Math" panose="02040503050406030204" pitchFamily="18" charset="0"/>
                      </a:rPr>
                      <m:t>𝑉</m:t>
                    </m:r>
                  </m:oMath>
                </a14:m>
                <a:r>
                  <a:rPr lang="en-US" altLang="en-US" sz="2000" dirty="0"/>
                  <a:t> for every possible history.</a:t>
                </a:r>
                <a:endParaRPr lang="en-US" sz="2000" dirty="0"/>
              </a:p>
            </p:txBody>
          </p:sp>
        </mc:Choice>
        <mc:Fallback xmlns="">
          <p:sp>
            <p:nvSpPr>
              <p:cNvPr id="6" name="Rectangle 3">
                <a:extLst>
                  <a:ext uri="{FF2B5EF4-FFF2-40B4-BE49-F238E27FC236}">
                    <a16:creationId xmlns:a16="http://schemas.microsoft.com/office/drawing/2014/main" id="{C53F4A46-002C-4053-C53F-8DC803BFB53E}"/>
                  </a:ext>
                </a:extLst>
              </p:cNvPr>
              <p:cNvSpPr txBox="1">
                <a:spLocks noRot="1" noChangeAspect="1" noMove="1" noResize="1" noEditPoints="1" noAdjustHandles="1" noChangeArrowheads="1" noChangeShapeType="1" noTextEdit="1"/>
              </p:cNvSpPr>
              <p:nvPr/>
            </p:nvSpPr>
            <p:spPr>
              <a:xfrm>
                <a:off x="690449" y="3749548"/>
                <a:ext cx="11003018" cy="2625763"/>
              </a:xfrm>
              <a:prstGeom prst="rect">
                <a:avLst/>
              </a:prstGeom>
              <a:blipFill>
                <a:blip r:embed="rId2"/>
                <a:stretch>
                  <a:fillRect l="-442" t="-1839" b="-5057"/>
                </a:stretch>
              </a:blipFill>
              <a:ln w="25400">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E6E28FD0-4F36-47DC-6C9F-8A16AFCAD6FF}"/>
              </a:ext>
            </a:extLst>
          </p:cNvPr>
          <p:cNvSpPr txBox="1"/>
          <p:nvPr/>
        </p:nvSpPr>
        <p:spPr>
          <a:xfrm>
            <a:off x="690449" y="948455"/>
            <a:ext cx="8470176" cy="400110"/>
          </a:xfrm>
          <a:prstGeom prst="rect">
            <a:avLst/>
          </a:prstGeom>
          <a:noFill/>
          <a:ln>
            <a:noFill/>
          </a:ln>
        </p:spPr>
        <p:txBody>
          <a:bodyPr wrap="square">
            <a:spAutoFit/>
          </a:bodyPr>
          <a:lstStyle/>
          <a:p>
            <a:r>
              <a:rPr lang="en-US" sz="2000" dirty="0"/>
              <a:t>Any joint probability can be decomposed (using the Chain Rule of Probability):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118240-6D2D-314F-F665-9C26077F04F2}"/>
                  </a:ext>
                </a:extLst>
              </p:cNvPr>
              <p:cNvSpPr txBox="1"/>
              <p:nvPr/>
            </p:nvSpPr>
            <p:spPr>
              <a:xfrm>
                <a:off x="1459921" y="1544430"/>
                <a:ext cx="9176758"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en-US" sz="2000" b="0" i="1" dirty="0" smtClean="0">
                              <a:latin typeface="Cambria Math" panose="02040503050406030204" pitchFamily="18" charset="0"/>
                            </a:rPr>
                            <m:t>1</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2</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𝑛</m:t>
                          </m:r>
                        </m:sub>
                      </m:sSub>
                      <m:r>
                        <a:rPr lang="pl-PL" sz="2000" i="1" dirty="0" smtClean="0">
                          <a:latin typeface="Cambria Math" panose="02040503050406030204" pitchFamily="18" charset="0"/>
                        </a:rPr>
                        <m:t>​)=</m:t>
                      </m:r>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1</m:t>
                          </m:r>
                        </m:sub>
                      </m:sSub>
                      <m:r>
                        <a:rPr lang="pl-PL" sz="2000" i="1" dirty="0" smtClean="0">
                          <a:latin typeface="Cambria Math" panose="02040503050406030204" pitchFamily="18" charset="0"/>
                        </a:rPr>
                        <m:t>​)⋅</m:t>
                      </m:r>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2</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1</m:t>
                          </m:r>
                        </m:sub>
                      </m:sSub>
                      <m:r>
                        <a:rPr lang="pl-PL" sz="2000" i="1" dirty="0" smtClean="0">
                          <a:latin typeface="Cambria Math" panose="02040503050406030204" pitchFamily="18" charset="0"/>
                        </a:rPr>
                        <m:t>​)⋅</m:t>
                      </m:r>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3</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1</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en-US" sz="2000" b="0" i="1" dirty="0" smtClean="0">
                              <a:latin typeface="Cambria Math" panose="02040503050406030204" pitchFamily="18" charset="0"/>
                            </a:rPr>
                            <m:t>2</m:t>
                          </m:r>
                        </m:sub>
                      </m:sSub>
                      <m:r>
                        <a:rPr lang="pl-PL" sz="2000" i="1" dirty="0" smtClean="0">
                          <a:latin typeface="Cambria Math" panose="02040503050406030204" pitchFamily="18" charset="0"/>
                        </a:rPr>
                        <m:t>​)⋯</m:t>
                      </m:r>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𝑛</m:t>
                          </m:r>
                        </m:sub>
                      </m:sSub>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pl-PL" sz="2000" i="1" dirty="0" smtClean="0">
                              <a:latin typeface="Cambria Math" panose="02040503050406030204" pitchFamily="18" charset="0"/>
                            </a:rPr>
                            <m:t>1</m:t>
                          </m:r>
                        </m:sub>
                      </m:sSub>
                      <m:r>
                        <a:rPr lang="pl-PL" sz="2000" i="1" dirty="0" smtClean="0">
                          <a:latin typeface="Cambria Math" panose="02040503050406030204" pitchFamily="18" charset="0"/>
                        </a:rPr>
                        <m:t>​,</m:t>
                      </m:r>
                      <m:r>
                        <a:rPr lang="en-US" sz="2000" b="0" i="1" dirty="0" smtClean="0">
                          <a:latin typeface="Cambria Math" panose="02040503050406030204" pitchFamily="18" charset="0"/>
                        </a:rPr>
                        <m:t>…</m:t>
                      </m:r>
                      <m:r>
                        <a:rPr lang="pl-PL"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pl-PL" sz="2000" i="1" dirty="0" smtClean="0">
                              <a:latin typeface="Cambria Math" panose="02040503050406030204" pitchFamily="18" charset="0"/>
                            </a:rPr>
                            <m:t>𝑤</m:t>
                          </m:r>
                        </m:e>
                        <m:sub>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pl-PL" sz="2000" i="1" dirty="0" smtClean="0">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D5118240-6D2D-314F-F665-9C26077F04F2}"/>
                  </a:ext>
                </a:extLst>
              </p:cNvPr>
              <p:cNvSpPr txBox="1">
                <a:spLocks noRot="1" noChangeAspect="1" noMove="1" noResize="1" noEditPoints="1" noAdjustHandles="1" noChangeArrowheads="1" noChangeShapeType="1" noTextEdit="1"/>
              </p:cNvSpPr>
              <p:nvPr/>
            </p:nvSpPr>
            <p:spPr>
              <a:xfrm>
                <a:off x="1459921" y="1544430"/>
                <a:ext cx="9176758" cy="400110"/>
              </a:xfrm>
              <a:prstGeom prst="rect">
                <a:avLst/>
              </a:prstGeom>
              <a:blipFill>
                <a:blip r:embed="rId3"/>
                <a:stretch>
                  <a:fillRect b="-15152"/>
                </a:stretch>
              </a:blipFill>
              <a:ln>
                <a:no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CE814D14-A440-0677-86B9-D2B3B2F6B714}"/>
              </a:ext>
            </a:extLst>
          </p:cNvPr>
          <p:cNvSpPr txBox="1"/>
          <p:nvPr/>
        </p:nvSpPr>
        <p:spPr>
          <a:xfrm>
            <a:off x="690449" y="2179861"/>
            <a:ext cx="1371107" cy="400110"/>
          </a:xfrm>
          <a:prstGeom prst="rect">
            <a:avLst/>
          </a:prstGeom>
          <a:noFill/>
          <a:ln>
            <a:noFill/>
          </a:ln>
        </p:spPr>
        <p:txBody>
          <a:bodyPr wrap="square">
            <a:spAutoFit/>
          </a:bodyPr>
          <a:lstStyle/>
          <a:p>
            <a:r>
              <a:rPr lang="en-US" sz="2000" dirty="0"/>
              <a:t>Generally: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5D493C-63B1-F21F-54DD-EACB0B97839C}"/>
                  </a:ext>
                </a:extLst>
              </p:cNvPr>
              <p:cNvSpPr txBox="1"/>
              <p:nvPr/>
            </p:nvSpPr>
            <p:spPr>
              <a:xfrm>
                <a:off x="4569055" y="2439184"/>
                <a:ext cx="3053890" cy="93262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pl-PL" sz="2000" i="1" dirty="0" smtClean="0">
                          <a:latin typeface="Cambria Math" panose="02040503050406030204" pitchFamily="18" charset="0"/>
                        </a:rPr>
                        <m:t>𝑃</m:t>
                      </m:r>
                      <m:r>
                        <a:rPr lang="pl-PL" sz="2000" i="1" dirty="0" smtClean="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pl-PL" sz="2000" i="1" dirty="0" smtClean="0">
                              <a:latin typeface="Cambria Math" panose="02040503050406030204" pitchFamily="18" charset="0"/>
                            </a:rPr>
                            <m:t>𝑤</m:t>
                          </m:r>
                        </m:e>
                        <m:sub>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𝑛</m:t>
                          </m:r>
                        </m:sup>
                      </m:sSubSup>
                      <m:r>
                        <a:rPr lang="pl-PL" sz="2000" i="1" dirty="0" smtClean="0">
                          <a:latin typeface="Cambria Math" panose="02040503050406030204" pitchFamily="18" charset="0"/>
                        </a:rPr>
                        <m:t>​​)=</m:t>
                      </m:r>
                      <m:nary>
                        <m:naryPr>
                          <m:chr m:val="∏"/>
                          <m:ctrlPr>
                            <a:rPr lang="pl-PL" sz="200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r>
                            <m:rPr>
                              <m:brk m:alnAt="23"/>
                            </m:rP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𝑛</m:t>
                          </m:r>
                        </m:sup>
                        <m:e>
                          <m:r>
                            <a:rPr lang="pl-PL" sz="2000" i="1" dirty="0">
                              <a:latin typeface="Cambria Math" panose="02040503050406030204" pitchFamily="18" charset="0"/>
                            </a:rPr>
                            <m:t>𝑃</m:t>
                          </m:r>
                          <m:r>
                            <a:rPr lang="pl-PL" sz="2000" i="1" dirty="0">
                              <a:latin typeface="Cambria Math" panose="02040503050406030204" pitchFamily="18" charset="0"/>
                            </a:rPr>
                            <m:t>(</m:t>
                          </m:r>
                          <m:sSub>
                            <m:sSubPr>
                              <m:ctrlPr>
                                <a:rPr lang="en-US" sz="2000" i="1" dirty="0">
                                  <a:latin typeface="Cambria Math" panose="02040503050406030204" pitchFamily="18" charset="0"/>
                                </a:rPr>
                              </m:ctrlPr>
                            </m:sSubPr>
                            <m:e>
                              <m:r>
                                <a:rPr lang="pl-PL" sz="2000" i="1" dirty="0">
                                  <a:latin typeface="Cambria Math" panose="02040503050406030204" pitchFamily="18" charset="0"/>
                                </a:rPr>
                                <m:t>𝑤</m:t>
                              </m:r>
                            </m:e>
                            <m:sub>
                              <m:r>
                                <a:rPr lang="en-US" sz="2000" b="0" i="1" dirty="0" smtClean="0">
                                  <a:latin typeface="Cambria Math" panose="02040503050406030204" pitchFamily="18" charset="0"/>
                                </a:rPr>
                                <m:t>𝑖</m:t>
                              </m:r>
                            </m:sub>
                          </m:sSub>
                          <m:r>
                            <a:rPr lang="pl-PL" sz="2000" i="1" dirty="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pl-PL" sz="2000" i="1" dirty="0">
                                  <a:latin typeface="Cambria Math" panose="02040503050406030204" pitchFamily="18" charset="0"/>
                                </a:rPr>
                                <m:t>𝑤</m:t>
                              </m:r>
                            </m:e>
                            <m:sub>
                              <m:r>
                                <a:rPr lang="pl-PL" sz="2000" i="1" dirty="0">
                                  <a:latin typeface="Cambria Math" panose="02040503050406030204" pitchFamily="18" charset="0"/>
                                </a:rPr>
                                <m:t>1</m:t>
                              </m:r>
                            </m:sub>
                            <m:sup>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p>
                          </m:sSubSup>
                          <m:r>
                            <a:rPr lang="pl-PL" sz="2000" i="1" dirty="0">
                              <a:latin typeface="Cambria Math" panose="02040503050406030204" pitchFamily="18" charset="0"/>
                            </a:rPr>
                            <m:t>​)</m:t>
                          </m:r>
                        </m:e>
                      </m:nary>
                    </m:oMath>
                  </m:oMathPara>
                </a14:m>
                <a:endParaRPr lang="en-US" sz="2000" dirty="0"/>
              </a:p>
            </p:txBody>
          </p:sp>
        </mc:Choice>
        <mc:Fallback xmlns="">
          <p:sp>
            <p:nvSpPr>
              <p:cNvPr id="18" name="TextBox 17">
                <a:extLst>
                  <a:ext uri="{FF2B5EF4-FFF2-40B4-BE49-F238E27FC236}">
                    <a16:creationId xmlns:a16="http://schemas.microsoft.com/office/drawing/2014/main" id="{415D493C-63B1-F21F-54DD-EACB0B97839C}"/>
                  </a:ext>
                </a:extLst>
              </p:cNvPr>
              <p:cNvSpPr txBox="1">
                <a:spLocks noRot="1" noChangeAspect="1" noMove="1" noResize="1" noEditPoints="1" noAdjustHandles="1" noChangeArrowheads="1" noChangeShapeType="1" noTextEdit="1"/>
              </p:cNvSpPr>
              <p:nvPr/>
            </p:nvSpPr>
            <p:spPr>
              <a:xfrm>
                <a:off x="4569055" y="2439184"/>
                <a:ext cx="3053890" cy="932628"/>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9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DD01B8-816B-49B7-8C81-03AB51D87C54}">
  <ds:schemaRefs>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infopath/2007/PartnerControls"/>
    <ds:schemaRef ds:uri="40262f94-9f35-4ac3-9a90-690165a166b7"/>
    <ds:schemaRef ds:uri="a4f35948-e619-41b3-aa29-22878b09cfd2"/>
    <ds:schemaRef ds:uri="http://purl.org/dc/dcmitype/"/>
    <ds:schemaRef ds:uri="http://purl.org/dc/terms/"/>
  </ds:schemaRefs>
</ds:datastoreItem>
</file>

<file path=customXml/itemProps2.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15569</TotalTime>
  <Words>7977</Words>
  <Application>Microsoft Office PowerPoint</Application>
  <PresentationFormat>Widescreen</PresentationFormat>
  <Paragraphs>1138</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Cambria</vt:lpstr>
      <vt:lpstr>Cambria Math</vt:lpstr>
      <vt:lpstr>Consolas</vt:lpstr>
      <vt:lpstr>Wingdings</vt:lpstr>
      <vt:lpstr>Cloud skipper design template</vt:lpstr>
      <vt:lpstr>Natural Language Processing (Before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Entropy, Cross Entropy, and Perplexity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Chris Alvin</dc:creator>
  <cp:lastModifiedBy>Chris Alvin</cp:lastModifiedBy>
  <cp:revision>768</cp:revision>
  <dcterms:created xsi:type="dcterms:W3CDTF">2018-04-18T20:21:45Z</dcterms:created>
  <dcterms:modified xsi:type="dcterms:W3CDTF">2025-11-06T19:54:10Z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